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D28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28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6153150"/>
            <a:ext cx="1276350" cy="4572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1825" y="6400800"/>
            <a:ext cx="923925" cy="1714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28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60057" y="1464881"/>
            <a:ext cx="5147945" cy="368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4040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03365" y="1464881"/>
            <a:ext cx="5130800" cy="368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4040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1825" y="6400800"/>
            <a:ext cx="923925" cy="1714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525" y="6153150"/>
            <a:ext cx="1276350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28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5412" y="5018425"/>
            <a:ext cx="3034718" cy="38892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00" y="5267325"/>
            <a:ext cx="3643376" cy="11572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3097" y="200024"/>
            <a:ext cx="1088580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D28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57575" y="1371536"/>
            <a:ext cx="6129020" cy="4516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9415" y="7620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1825" y="6400800"/>
              <a:ext cx="923925" cy="171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5" y="6153150"/>
              <a:ext cx="1276350" cy="457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115" y="1017651"/>
            <a:ext cx="6979284" cy="998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50" dirty="0">
                <a:solidFill>
                  <a:srgbClr val="0039A6"/>
                </a:solidFill>
                <a:latin typeface="Arial"/>
                <a:cs typeface="Arial"/>
              </a:rPr>
              <a:t>Panther</a:t>
            </a:r>
            <a:r>
              <a:rPr sz="6350" spc="-15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6350" spc="-25" dirty="0">
                <a:solidFill>
                  <a:srgbClr val="0039A6"/>
                </a:solidFill>
                <a:latin typeface="Arial"/>
                <a:cs typeface="Arial"/>
              </a:rPr>
              <a:t>Bot</a:t>
            </a:r>
            <a:endParaRPr sz="63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462" y="3283648"/>
            <a:ext cx="232918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lang="en-US" sz="2400" dirty="0">
                <a:latin typeface="Arial"/>
                <a:cs typeface="Arial"/>
              </a:rPr>
              <a:t>Create by:-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b="1" dirty="0">
                <a:solidFill>
                  <a:srgbClr val="161718"/>
                </a:solidFill>
                <a:latin typeface="Arial"/>
                <a:cs typeface="Arial"/>
              </a:rPr>
              <a:t>Abhay Prabhakar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07376" y="2982976"/>
            <a:ext cx="2606675" cy="2349500"/>
            <a:chOff x="7707376" y="2982976"/>
            <a:chExt cx="2606675" cy="23495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0076" y="2995676"/>
              <a:ext cx="2581148" cy="23239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20076" y="2995676"/>
              <a:ext cx="2581275" cy="2324100"/>
            </a:xfrm>
            <a:custGeom>
              <a:avLst/>
              <a:gdLst/>
              <a:ahLst/>
              <a:cxnLst/>
              <a:rect l="l" t="t" r="r" b="b"/>
              <a:pathLst>
                <a:path w="2581275" h="2324100">
                  <a:moveTo>
                    <a:pt x="0" y="1162050"/>
                  </a:moveTo>
                  <a:lnTo>
                    <a:pt x="976" y="1116415"/>
                  </a:lnTo>
                  <a:lnTo>
                    <a:pt x="3882" y="1071226"/>
                  </a:lnTo>
                  <a:lnTo>
                    <a:pt x="8681" y="1026516"/>
                  </a:lnTo>
                  <a:lnTo>
                    <a:pt x="15338" y="982316"/>
                  </a:lnTo>
                  <a:lnTo>
                    <a:pt x="23816" y="938660"/>
                  </a:lnTo>
                  <a:lnTo>
                    <a:pt x="34080" y="895578"/>
                  </a:lnTo>
                  <a:lnTo>
                    <a:pt x="46094" y="853104"/>
                  </a:lnTo>
                  <a:lnTo>
                    <a:pt x="59822" y="811270"/>
                  </a:lnTo>
                  <a:lnTo>
                    <a:pt x="75229" y="770108"/>
                  </a:lnTo>
                  <a:lnTo>
                    <a:pt x="92278" y="729650"/>
                  </a:lnTo>
                  <a:lnTo>
                    <a:pt x="110933" y="689929"/>
                  </a:lnTo>
                  <a:lnTo>
                    <a:pt x="131160" y="650976"/>
                  </a:lnTo>
                  <a:lnTo>
                    <a:pt x="152921" y="612825"/>
                  </a:lnTo>
                  <a:lnTo>
                    <a:pt x="176181" y="575507"/>
                  </a:lnTo>
                  <a:lnTo>
                    <a:pt x="200905" y="539055"/>
                  </a:lnTo>
                  <a:lnTo>
                    <a:pt x="227056" y="503500"/>
                  </a:lnTo>
                  <a:lnTo>
                    <a:pt x="254599" y="468876"/>
                  </a:lnTo>
                  <a:lnTo>
                    <a:pt x="283497" y="435215"/>
                  </a:lnTo>
                  <a:lnTo>
                    <a:pt x="313715" y="402548"/>
                  </a:lnTo>
                  <a:lnTo>
                    <a:pt x="345217" y="370908"/>
                  </a:lnTo>
                  <a:lnTo>
                    <a:pt x="377967" y="340328"/>
                  </a:lnTo>
                  <a:lnTo>
                    <a:pt x="411930" y="310839"/>
                  </a:lnTo>
                  <a:lnTo>
                    <a:pt x="447069" y="282474"/>
                  </a:lnTo>
                  <a:lnTo>
                    <a:pt x="483349" y="255265"/>
                  </a:lnTo>
                  <a:lnTo>
                    <a:pt x="520733" y="229245"/>
                  </a:lnTo>
                  <a:lnTo>
                    <a:pt x="559187" y="204445"/>
                  </a:lnTo>
                  <a:lnTo>
                    <a:pt x="598674" y="180898"/>
                  </a:lnTo>
                  <a:lnTo>
                    <a:pt x="639158" y="158637"/>
                  </a:lnTo>
                  <a:lnTo>
                    <a:pt x="680603" y="137693"/>
                  </a:lnTo>
                  <a:lnTo>
                    <a:pt x="722974" y="118098"/>
                  </a:lnTo>
                  <a:lnTo>
                    <a:pt x="766235" y="99886"/>
                  </a:lnTo>
                  <a:lnTo>
                    <a:pt x="810349" y="83088"/>
                  </a:lnTo>
                  <a:lnTo>
                    <a:pt x="855282" y="67737"/>
                  </a:lnTo>
                  <a:lnTo>
                    <a:pt x="900997" y="53865"/>
                  </a:lnTo>
                  <a:lnTo>
                    <a:pt x="947458" y="41504"/>
                  </a:lnTo>
                  <a:lnTo>
                    <a:pt x="994629" y="30686"/>
                  </a:lnTo>
                  <a:lnTo>
                    <a:pt x="1042476" y="21444"/>
                  </a:lnTo>
                  <a:lnTo>
                    <a:pt x="1090961" y="13810"/>
                  </a:lnTo>
                  <a:lnTo>
                    <a:pt x="1140049" y="7816"/>
                  </a:lnTo>
                  <a:lnTo>
                    <a:pt x="1189705" y="3495"/>
                  </a:lnTo>
                  <a:lnTo>
                    <a:pt x="1239891" y="879"/>
                  </a:lnTo>
                  <a:lnTo>
                    <a:pt x="1290574" y="0"/>
                  </a:lnTo>
                  <a:lnTo>
                    <a:pt x="1341256" y="879"/>
                  </a:lnTo>
                  <a:lnTo>
                    <a:pt x="1391443" y="3495"/>
                  </a:lnTo>
                  <a:lnTo>
                    <a:pt x="1441100" y="7816"/>
                  </a:lnTo>
                  <a:lnTo>
                    <a:pt x="1490189" y="13810"/>
                  </a:lnTo>
                  <a:lnTo>
                    <a:pt x="1538676" y="21444"/>
                  </a:lnTo>
                  <a:lnTo>
                    <a:pt x="1586525" y="30686"/>
                  </a:lnTo>
                  <a:lnTo>
                    <a:pt x="1633699" y="41504"/>
                  </a:lnTo>
                  <a:lnTo>
                    <a:pt x="1680163" y="53865"/>
                  </a:lnTo>
                  <a:lnTo>
                    <a:pt x="1725880" y="67737"/>
                  </a:lnTo>
                  <a:lnTo>
                    <a:pt x="1770816" y="83088"/>
                  </a:lnTo>
                  <a:lnTo>
                    <a:pt x="1814934" y="99886"/>
                  </a:lnTo>
                  <a:lnTo>
                    <a:pt x="1858198" y="118098"/>
                  </a:lnTo>
                  <a:lnTo>
                    <a:pt x="1900573" y="137693"/>
                  </a:lnTo>
                  <a:lnTo>
                    <a:pt x="1942022" y="158637"/>
                  </a:lnTo>
                  <a:lnTo>
                    <a:pt x="1982510" y="180898"/>
                  </a:lnTo>
                  <a:lnTo>
                    <a:pt x="2022001" y="204445"/>
                  </a:lnTo>
                  <a:lnTo>
                    <a:pt x="2060459" y="229245"/>
                  </a:lnTo>
                  <a:lnTo>
                    <a:pt x="2097848" y="255265"/>
                  </a:lnTo>
                  <a:lnTo>
                    <a:pt x="2134132" y="282474"/>
                  </a:lnTo>
                  <a:lnTo>
                    <a:pt x="2169276" y="310839"/>
                  </a:lnTo>
                  <a:lnTo>
                    <a:pt x="2203243" y="340328"/>
                  </a:lnTo>
                  <a:lnTo>
                    <a:pt x="2235998" y="370908"/>
                  </a:lnTo>
                  <a:lnTo>
                    <a:pt x="2267505" y="402548"/>
                  </a:lnTo>
                  <a:lnTo>
                    <a:pt x="2297727" y="435215"/>
                  </a:lnTo>
                  <a:lnTo>
                    <a:pt x="2326630" y="468876"/>
                  </a:lnTo>
                  <a:lnTo>
                    <a:pt x="2354177" y="503500"/>
                  </a:lnTo>
                  <a:lnTo>
                    <a:pt x="2380332" y="539055"/>
                  </a:lnTo>
                  <a:lnTo>
                    <a:pt x="2405060" y="575507"/>
                  </a:lnTo>
                  <a:lnTo>
                    <a:pt x="2428324" y="612825"/>
                  </a:lnTo>
                  <a:lnTo>
                    <a:pt x="2450089" y="650976"/>
                  </a:lnTo>
                  <a:lnTo>
                    <a:pt x="2470319" y="689929"/>
                  </a:lnTo>
                  <a:lnTo>
                    <a:pt x="2488978" y="729650"/>
                  </a:lnTo>
                  <a:lnTo>
                    <a:pt x="2506030" y="770108"/>
                  </a:lnTo>
                  <a:lnTo>
                    <a:pt x="2521440" y="811270"/>
                  </a:lnTo>
                  <a:lnTo>
                    <a:pt x="2535171" y="853104"/>
                  </a:lnTo>
                  <a:lnTo>
                    <a:pt x="2547187" y="895578"/>
                  </a:lnTo>
                  <a:lnTo>
                    <a:pt x="2557453" y="938660"/>
                  </a:lnTo>
                  <a:lnTo>
                    <a:pt x="2565933" y="982316"/>
                  </a:lnTo>
                  <a:lnTo>
                    <a:pt x="2572591" y="1026516"/>
                  </a:lnTo>
                  <a:lnTo>
                    <a:pt x="2577391" y="1071226"/>
                  </a:lnTo>
                  <a:lnTo>
                    <a:pt x="2580298" y="1116415"/>
                  </a:lnTo>
                  <a:lnTo>
                    <a:pt x="2581275" y="1162050"/>
                  </a:lnTo>
                  <a:lnTo>
                    <a:pt x="2580298" y="1207676"/>
                  </a:lnTo>
                  <a:lnTo>
                    <a:pt x="2577391" y="1252856"/>
                  </a:lnTo>
                  <a:lnTo>
                    <a:pt x="2572591" y="1297560"/>
                  </a:lnTo>
                  <a:lnTo>
                    <a:pt x="2565933" y="1341753"/>
                  </a:lnTo>
                  <a:lnTo>
                    <a:pt x="2557453" y="1385404"/>
                  </a:lnTo>
                  <a:lnTo>
                    <a:pt x="2547187" y="1428481"/>
                  </a:lnTo>
                  <a:lnTo>
                    <a:pt x="2535171" y="1470951"/>
                  </a:lnTo>
                  <a:lnTo>
                    <a:pt x="2521440" y="1512781"/>
                  </a:lnTo>
                  <a:lnTo>
                    <a:pt x="2506030" y="1553941"/>
                  </a:lnTo>
                  <a:lnTo>
                    <a:pt x="2488978" y="1594396"/>
                  </a:lnTo>
                  <a:lnTo>
                    <a:pt x="2470319" y="1634116"/>
                  </a:lnTo>
                  <a:lnTo>
                    <a:pt x="2450089" y="1673067"/>
                  </a:lnTo>
                  <a:lnTo>
                    <a:pt x="2428324" y="1711218"/>
                  </a:lnTo>
                  <a:lnTo>
                    <a:pt x="2405060" y="1748536"/>
                  </a:lnTo>
                  <a:lnTo>
                    <a:pt x="2380332" y="1784988"/>
                  </a:lnTo>
                  <a:lnTo>
                    <a:pt x="2354177" y="1820543"/>
                  </a:lnTo>
                  <a:lnTo>
                    <a:pt x="2326630" y="1855168"/>
                  </a:lnTo>
                  <a:lnTo>
                    <a:pt x="2297727" y="1888831"/>
                  </a:lnTo>
                  <a:lnTo>
                    <a:pt x="2267505" y="1921499"/>
                  </a:lnTo>
                  <a:lnTo>
                    <a:pt x="2235998" y="1953141"/>
                  </a:lnTo>
                  <a:lnTo>
                    <a:pt x="2203243" y="1983724"/>
                  </a:lnTo>
                  <a:lnTo>
                    <a:pt x="2169276" y="2013215"/>
                  </a:lnTo>
                  <a:lnTo>
                    <a:pt x="2134132" y="2041582"/>
                  </a:lnTo>
                  <a:lnTo>
                    <a:pt x="2097848" y="2068794"/>
                  </a:lnTo>
                  <a:lnTo>
                    <a:pt x="2060459" y="2094817"/>
                  </a:lnTo>
                  <a:lnTo>
                    <a:pt x="2022001" y="2119620"/>
                  </a:lnTo>
                  <a:lnTo>
                    <a:pt x="1982510" y="2143170"/>
                  </a:lnTo>
                  <a:lnTo>
                    <a:pt x="1942022" y="2165434"/>
                  </a:lnTo>
                  <a:lnTo>
                    <a:pt x="1900573" y="2186381"/>
                  </a:lnTo>
                  <a:lnTo>
                    <a:pt x="1858198" y="2205978"/>
                  </a:lnTo>
                  <a:lnTo>
                    <a:pt x="1814934" y="2224193"/>
                  </a:lnTo>
                  <a:lnTo>
                    <a:pt x="1770816" y="2240994"/>
                  </a:lnTo>
                  <a:lnTo>
                    <a:pt x="1725880" y="2256348"/>
                  </a:lnTo>
                  <a:lnTo>
                    <a:pt x="1680163" y="2270223"/>
                  </a:lnTo>
                  <a:lnTo>
                    <a:pt x="1633699" y="2282586"/>
                  </a:lnTo>
                  <a:lnTo>
                    <a:pt x="1586525" y="2293406"/>
                  </a:lnTo>
                  <a:lnTo>
                    <a:pt x="1538676" y="2302650"/>
                  </a:lnTo>
                  <a:lnTo>
                    <a:pt x="1490189" y="2310286"/>
                  </a:lnTo>
                  <a:lnTo>
                    <a:pt x="1441100" y="2316281"/>
                  </a:lnTo>
                  <a:lnTo>
                    <a:pt x="1391443" y="2320603"/>
                  </a:lnTo>
                  <a:lnTo>
                    <a:pt x="1341256" y="2323220"/>
                  </a:lnTo>
                  <a:lnTo>
                    <a:pt x="1290574" y="2324100"/>
                  </a:lnTo>
                  <a:lnTo>
                    <a:pt x="1239891" y="2323220"/>
                  </a:lnTo>
                  <a:lnTo>
                    <a:pt x="1189705" y="2320603"/>
                  </a:lnTo>
                  <a:lnTo>
                    <a:pt x="1140049" y="2316281"/>
                  </a:lnTo>
                  <a:lnTo>
                    <a:pt x="1090961" y="2310286"/>
                  </a:lnTo>
                  <a:lnTo>
                    <a:pt x="1042476" y="2302650"/>
                  </a:lnTo>
                  <a:lnTo>
                    <a:pt x="994629" y="2293406"/>
                  </a:lnTo>
                  <a:lnTo>
                    <a:pt x="947458" y="2282586"/>
                  </a:lnTo>
                  <a:lnTo>
                    <a:pt x="900997" y="2270223"/>
                  </a:lnTo>
                  <a:lnTo>
                    <a:pt x="855282" y="2256348"/>
                  </a:lnTo>
                  <a:lnTo>
                    <a:pt x="810349" y="2240994"/>
                  </a:lnTo>
                  <a:lnTo>
                    <a:pt x="766235" y="2224193"/>
                  </a:lnTo>
                  <a:lnTo>
                    <a:pt x="722974" y="2205978"/>
                  </a:lnTo>
                  <a:lnTo>
                    <a:pt x="680603" y="2186381"/>
                  </a:lnTo>
                  <a:lnTo>
                    <a:pt x="639158" y="2165434"/>
                  </a:lnTo>
                  <a:lnTo>
                    <a:pt x="598674" y="2143170"/>
                  </a:lnTo>
                  <a:lnTo>
                    <a:pt x="559187" y="2119620"/>
                  </a:lnTo>
                  <a:lnTo>
                    <a:pt x="520733" y="2094817"/>
                  </a:lnTo>
                  <a:lnTo>
                    <a:pt x="483349" y="2068794"/>
                  </a:lnTo>
                  <a:lnTo>
                    <a:pt x="447069" y="2041582"/>
                  </a:lnTo>
                  <a:lnTo>
                    <a:pt x="411930" y="2013215"/>
                  </a:lnTo>
                  <a:lnTo>
                    <a:pt x="377967" y="1983724"/>
                  </a:lnTo>
                  <a:lnTo>
                    <a:pt x="345217" y="1953141"/>
                  </a:lnTo>
                  <a:lnTo>
                    <a:pt x="313715" y="1921499"/>
                  </a:lnTo>
                  <a:lnTo>
                    <a:pt x="283497" y="1888831"/>
                  </a:lnTo>
                  <a:lnTo>
                    <a:pt x="254599" y="1855168"/>
                  </a:lnTo>
                  <a:lnTo>
                    <a:pt x="227056" y="1820543"/>
                  </a:lnTo>
                  <a:lnTo>
                    <a:pt x="200905" y="1784988"/>
                  </a:lnTo>
                  <a:lnTo>
                    <a:pt x="176181" y="1748536"/>
                  </a:lnTo>
                  <a:lnTo>
                    <a:pt x="152921" y="1711218"/>
                  </a:lnTo>
                  <a:lnTo>
                    <a:pt x="131160" y="1673067"/>
                  </a:lnTo>
                  <a:lnTo>
                    <a:pt x="110933" y="1634116"/>
                  </a:lnTo>
                  <a:lnTo>
                    <a:pt x="92278" y="1594396"/>
                  </a:lnTo>
                  <a:lnTo>
                    <a:pt x="75229" y="1553941"/>
                  </a:lnTo>
                  <a:lnTo>
                    <a:pt x="59822" y="1512781"/>
                  </a:lnTo>
                  <a:lnTo>
                    <a:pt x="46094" y="1470951"/>
                  </a:lnTo>
                  <a:lnTo>
                    <a:pt x="34080" y="1428481"/>
                  </a:lnTo>
                  <a:lnTo>
                    <a:pt x="23816" y="1385404"/>
                  </a:lnTo>
                  <a:lnTo>
                    <a:pt x="15338" y="1341753"/>
                  </a:lnTo>
                  <a:lnTo>
                    <a:pt x="8681" y="1297560"/>
                  </a:lnTo>
                  <a:lnTo>
                    <a:pt x="3882" y="1252856"/>
                  </a:lnTo>
                  <a:lnTo>
                    <a:pt x="976" y="1207676"/>
                  </a:lnTo>
                  <a:lnTo>
                    <a:pt x="0" y="1162050"/>
                  </a:lnTo>
                  <a:close/>
                </a:path>
              </a:pathLst>
            </a:custGeom>
            <a:ln w="254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036" y="351112"/>
            <a:ext cx="6072727" cy="4837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Screenshot</a:t>
            </a:r>
            <a:r>
              <a:rPr spc="-380" dirty="0"/>
              <a:t> </a:t>
            </a:r>
            <a:r>
              <a:rPr spc="-175" dirty="0"/>
              <a:t>of</a:t>
            </a:r>
            <a:r>
              <a:rPr spc="-310" dirty="0"/>
              <a:t> </a:t>
            </a:r>
            <a:r>
              <a:rPr spc="-225" dirty="0"/>
              <a:t>Project</a:t>
            </a:r>
            <a:r>
              <a:rPr spc="-370" dirty="0"/>
              <a:t> </a:t>
            </a:r>
            <a:r>
              <a:rPr spc="-20" dirty="0"/>
              <a:t>Demo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475" y="0"/>
            <a:ext cx="11820525" cy="6591300"/>
            <a:chOff x="371475" y="0"/>
            <a:chExt cx="11820525" cy="6591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5325" y="0"/>
              <a:ext cx="3876675" cy="40385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4850" y="0"/>
              <a:ext cx="3867150" cy="3800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75" y="1247775"/>
              <a:ext cx="10487025" cy="53435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1010" y="1965579"/>
              <a:ext cx="468630" cy="2083435"/>
            </a:xfrm>
            <a:custGeom>
              <a:avLst/>
              <a:gdLst/>
              <a:ahLst/>
              <a:cxnLst/>
              <a:rect l="l" t="t" r="r" b="b"/>
              <a:pathLst>
                <a:path w="468629" h="2083435">
                  <a:moveTo>
                    <a:pt x="0" y="2000885"/>
                  </a:moveTo>
                  <a:lnTo>
                    <a:pt x="21589" y="2083308"/>
                  </a:lnTo>
                  <a:lnTo>
                    <a:pt x="69908" y="2022475"/>
                  </a:lnTo>
                  <a:lnTo>
                    <a:pt x="40893" y="2022475"/>
                  </a:lnTo>
                  <a:lnTo>
                    <a:pt x="28448" y="2019935"/>
                  </a:lnTo>
                  <a:lnTo>
                    <a:pt x="31089" y="2007452"/>
                  </a:lnTo>
                  <a:lnTo>
                    <a:pt x="0" y="2000885"/>
                  </a:lnTo>
                  <a:close/>
                </a:path>
                <a:path w="468629" h="2083435">
                  <a:moveTo>
                    <a:pt x="31089" y="2007452"/>
                  </a:moveTo>
                  <a:lnTo>
                    <a:pt x="28448" y="2019935"/>
                  </a:lnTo>
                  <a:lnTo>
                    <a:pt x="40893" y="2022475"/>
                  </a:lnTo>
                  <a:lnTo>
                    <a:pt x="43517" y="2010077"/>
                  </a:lnTo>
                  <a:lnTo>
                    <a:pt x="31089" y="2007452"/>
                  </a:lnTo>
                  <a:close/>
                </a:path>
                <a:path w="468629" h="2083435">
                  <a:moveTo>
                    <a:pt x="43517" y="2010077"/>
                  </a:moveTo>
                  <a:lnTo>
                    <a:pt x="40893" y="2022475"/>
                  </a:lnTo>
                  <a:lnTo>
                    <a:pt x="69908" y="2022475"/>
                  </a:lnTo>
                  <a:lnTo>
                    <a:pt x="74549" y="2016633"/>
                  </a:lnTo>
                  <a:lnTo>
                    <a:pt x="43517" y="2010077"/>
                  </a:lnTo>
                  <a:close/>
                </a:path>
                <a:path w="468629" h="2083435">
                  <a:moveTo>
                    <a:pt x="455929" y="0"/>
                  </a:moveTo>
                  <a:lnTo>
                    <a:pt x="31089" y="2007452"/>
                  </a:lnTo>
                  <a:lnTo>
                    <a:pt x="43517" y="2010077"/>
                  </a:lnTo>
                  <a:lnTo>
                    <a:pt x="468375" y="2667"/>
                  </a:lnTo>
                  <a:lnTo>
                    <a:pt x="455929" y="0"/>
                  </a:lnTo>
                  <a:close/>
                </a:path>
              </a:pathLst>
            </a:custGeom>
            <a:solidFill>
              <a:srgbClr val="4EA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26151" y="1663382"/>
            <a:ext cx="2122805" cy="35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sz="11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100" b="1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100" b="1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click</a:t>
            </a:r>
            <a:r>
              <a:rPr sz="1100" b="1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1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0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35" dirty="0">
                <a:solidFill>
                  <a:srgbClr val="FFFFFF"/>
                </a:solidFill>
                <a:latin typeface="Trebuchet MS"/>
                <a:cs typeface="Trebuchet MS"/>
              </a:rPr>
              <a:t>button</a:t>
            </a:r>
            <a:r>
              <a:rPr sz="1100" b="1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300"/>
              </a:lnSpc>
            </a:pP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110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40" dirty="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r>
              <a:rPr sz="11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 about</a:t>
            </a:r>
            <a:r>
              <a:rPr sz="1100" b="1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0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210050" cy="2600325"/>
            <a:chOff x="0" y="0"/>
            <a:chExt cx="4210050" cy="260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10050" cy="26002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71950" cy="238125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2675" y="76199"/>
            <a:ext cx="6029325" cy="6781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7086"/>
            <a:ext cx="6034151" cy="10429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125" y="190118"/>
            <a:ext cx="54552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40" dirty="0"/>
              <a:t>Screenshot</a:t>
            </a:r>
            <a:r>
              <a:rPr sz="3600" spc="-295" dirty="0"/>
              <a:t> </a:t>
            </a:r>
            <a:r>
              <a:rPr sz="3600" spc="-190" dirty="0"/>
              <a:t>of</a:t>
            </a:r>
            <a:r>
              <a:rPr sz="3600" spc="-305" dirty="0"/>
              <a:t> </a:t>
            </a:r>
            <a:r>
              <a:rPr sz="3600" spc="-220" dirty="0"/>
              <a:t>Project</a:t>
            </a:r>
            <a:r>
              <a:rPr sz="3600" spc="-370" dirty="0"/>
              <a:t> </a:t>
            </a:r>
            <a:r>
              <a:rPr sz="3600" spc="-20" dirty="0"/>
              <a:t>Demo</a:t>
            </a: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428625" y="981075"/>
            <a:ext cx="10763250" cy="5486400"/>
            <a:chOff x="428625" y="981075"/>
            <a:chExt cx="10763250" cy="5486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625" y="981075"/>
              <a:ext cx="10763250" cy="5486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9757" y="1495043"/>
              <a:ext cx="2040889" cy="4533265"/>
            </a:xfrm>
            <a:custGeom>
              <a:avLst/>
              <a:gdLst/>
              <a:ahLst/>
              <a:cxnLst/>
              <a:rect l="l" t="t" r="r" b="b"/>
              <a:pathLst>
                <a:path w="2040889" h="4533265">
                  <a:moveTo>
                    <a:pt x="548767" y="3195066"/>
                  </a:moveTo>
                  <a:lnTo>
                    <a:pt x="545947" y="3168269"/>
                  </a:lnTo>
                  <a:lnTo>
                    <a:pt x="545871" y="3167507"/>
                  </a:lnTo>
                  <a:lnTo>
                    <a:pt x="539877" y="3110357"/>
                  </a:lnTo>
                  <a:lnTo>
                    <a:pt x="477393" y="3168269"/>
                  </a:lnTo>
                  <a:lnTo>
                    <a:pt x="507072" y="3179419"/>
                  </a:lnTo>
                  <a:lnTo>
                    <a:pt x="0" y="4528197"/>
                  </a:lnTo>
                  <a:lnTo>
                    <a:pt x="11811" y="4532681"/>
                  </a:lnTo>
                  <a:lnTo>
                    <a:pt x="518998" y="3183902"/>
                  </a:lnTo>
                  <a:lnTo>
                    <a:pt x="548767" y="3195066"/>
                  </a:lnTo>
                  <a:close/>
                </a:path>
                <a:path w="2040889" h="4533265">
                  <a:moveTo>
                    <a:pt x="2040890" y="10287"/>
                  </a:moveTo>
                  <a:lnTo>
                    <a:pt x="2033524" y="0"/>
                  </a:lnTo>
                  <a:lnTo>
                    <a:pt x="854646" y="846264"/>
                  </a:lnTo>
                  <a:lnTo>
                    <a:pt x="836168" y="820547"/>
                  </a:lnTo>
                  <a:lnTo>
                    <a:pt x="796544" y="895985"/>
                  </a:lnTo>
                  <a:lnTo>
                    <a:pt x="880618" y="882396"/>
                  </a:lnTo>
                  <a:lnTo>
                    <a:pt x="867473" y="864108"/>
                  </a:lnTo>
                  <a:lnTo>
                    <a:pt x="862126" y="856691"/>
                  </a:lnTo>
                  <a:lnTo>
                    <a:pt x="2040890" y="10287"/>
                  </a:lnTo>
                  <a:close/>
                </a:path>
              </a:pathLst>
            </a:custGeom>
            <a:solidFill>
              <a:srgbClr val="4EA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08244" y="1378902"/>
            <a:ext cx="1986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7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spc="-40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200" b="1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spc="-7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b="1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spc="-135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200" b="1" i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8224" y="6056947"/>
            <a:ext cx="20085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i="1" spc="-40" dirty="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sz="11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1100" b="1" i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7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00" b="1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00" b="1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5" dirty="0">
                <a:solidFill>
                  <a:srgbClr val="FFFFFF"/>
                </a:solidFill>
                <a:latin typeface="Trebuchet MS"/>
                <a:cs typeface="Trebuchet MS"/>
              </a:rPr>
              <a:t>bot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52651" y="4472051"/>
            <a:ext cx="76200" cy="340360"/>
          </a:xfrm>
          <a:custGeom>
            <a:avLst/>
            <a:gdLst/>
            <a:ahLst/>
            <a:cxnLst/>
            <a:rect l="l" t="t" r="r" b="b"/>
            <a:pathLst>
              <a:path w="76200" h="340360">
                <a:moveTo>
                  <a:pt x="44450" y="63500"/>
                </a:moveTo>
                <a:lnTo>
                  <a:pt x="31750" y="63500"/>
                </a:lnTo>
                <a:lnTo>
                  <a:pt x="31750" y="339979"/>
                </a:lnTo>
                <a:lnTo>
                  <a:pt x="44323" y="339979"/>
                </a:lnTo>
                <a:lnTo>
                  <a:pt x="44450" y="63500"/>
                </a:lnTo>
                <a:close/>
              </a:path>
              <a:path w="76200" h="3403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40360">
                <a:moveTo>
                  <a:pt x="69850" y="63500"/>
                </a:moveTo>
                <a:lnTo>
                  <a:pt x="44450" y="63500"/>
                </a:lnTo>
                <a:lnTo>
                  <a:pt x="4444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EA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4225" y="4833302"/>
            <a:ext cx="1661795" cy="3594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200"/>
              </a:spcBef>
            </a:pPr>
            <a:r>
              <a:rPr sz="11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100" b="1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100" b="1" i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100" b="1" i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go</a:t>
            </a:r>
            <a:r>
              <a:rPr sz="110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sz="1100" b="1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select</a:t>
            </a:r>
            <a:r>
              <a:rPr sz="1100" b="1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35" dirty="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r>
              <a:rPr sz="1100" b="1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157" y="262400"/>
            <a:ext cx="7953375" cy="29591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6600" i="1" dirty="0">
                <a:solidFill>
                  <a:srgbClr val="0039A6"/>
                </a:solidFill>
                <a:latin typeface="Arial"/>
                <a:cs typeface="Arial"/>
              </a:rPr>
              <a:t>Thank </a:t>
            </a:r>
            <a:r>
              <a:rPr sz="6600" i="1" spc="-25" dirty="0">
                <a:solidFill>
                  <a:srgbClr val="0039A6"/>
                </a:solidFill>
                <a:latin typeface="Arial"/>
                <a:cs typeface="Arial"/>
              </a:rPr>
              <a:t>you</a:t>
            </a:r>
            <a:endParaRPr sz="6600">
              <a:latin typeface="Arial"/>
              <a:cs typeface="Arial"/>
            </a:endParaRPr>
          </a:p>
          <a:p>
            <a:pPr marL="104139" marR="5080">
              <a:lnSpc>
                <a:spcPct val="102400"/>
              </a:lnSpc>
              <a:spcBef>
                <a:spcPts val="455"/>
              </a:spcBef>
            </a:pP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We</a:t>
            </a:r>
            <a:r>
              <a:rPr sz="2750" spc="13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invite</a:t>
            </a:r>
            <a:r>
              <a:rPr sz="2750" spc="14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GSU</a:t>
            </a:r>
            <a:r>
              <a:rPr sz="2750" spc="12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to</a:t>
            </a:r>
            <a:r>
              <a:rPr sz="2750" spc="6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pilot</a:t>
            </a:r>
            <a:r>
              <a:rPr sz="2750" spc="8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Panther</a:t>
            </a:r>
            <a:r>
              <a:rPr sz="2750" spc="7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Bot,</a:t>
            </a:r>
            <a:r>
              <a:rPr sz="2750" spc="9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integrate</a:t>
            </a:r>
            <a:r>
              <a:rPr sz="2750" spc="6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161718"/>
                </a:solidFill>
                <a:latin typeface="Arial"/>
                <a:cs typeface="Arial"/>
              </a:rPr>
              <a:t>it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into</a:t>
            </a:r>
            <a:r>
              <a:rPr sz="2750" spc="16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the</a:t>
            </a:r>
            <a:r>
              <a:rPr sz="2750" spc="15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university</a:t>
            </a:r>
            <a:r>
              <a:rPr sz="2750" spc="16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website,</a:t>
            </a:r>
            <a:r>
              <a:rPr sz="2750" spc="9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gather</a:t>
            </a:r>
            <a:r>
              <a:rPr sz="2750" spc="17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161718"/>
                </a:solidFill>
                <a:latin typeface="Arial"/>
                <a:cs typeface="Arial"/>
              </a:rPr>
              <a:t>user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feedback,</a:t>
            </a:r>
            <a:r>
              <a:rPr sz="2750" spc="14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and</a:t>
            </a:r>
            <a:r>
              <a:rPr sz="2750" spc="11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expand</a:t>
            </a:r>
            <a:r>
              <a:rPr sz="2750" spc="11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its</a:t>
            </a:r>
            <a:r>
              <a:rPr sz="2750" spc="11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use</a:t>
            </a:r>
            <a:r>
              <a:rPr sz="2750" spc="11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to</a:t>
            </a:r>
            <a:r>
              <a:rPr sz="2750" spc="11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161718"/>
                </a:solidFill>
                <a:latin typeface="Arial"/>
                <a:cs typeface="Arial"/>
              </a:rPr>
              <a:t>all</a:t>
            </a:r>
            <a:r>
              <a:rPr sz="2750" spc="13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161718"/>
                </a:solidFill>
                <a:latin typeface="Arial"/>
                <a:cs typeface="Arial"/>
              </a:rPr>
              <a:t>student programs.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6153150"/>
            <a:ext cx="1276350" cy="457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1825" y="6400800"/>
            <a:ext cx="923925" cy="1714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9051" y="1284350"/>
            <a:ext cx="3432175" cy="1041400"/>
            <a:chOff x="8409051" y="1284350"/>
            <a:chExt cx="3432175" cy="1041400"/>
          </a:xfrm>
        </p:grpSpPr>
        <p:sp>
          <p:nvSpPr>
            <p:cNvPr id="5" name="object 5"/>
            <p:cNvSpPr/>
            <p:nvPr/>
          </p:nvSpPr>
          <p:spPr>
            <a:xfrm>
              <a:off x="8415401" y="1290700"/>
              <a:ext cx="3419475" cy="1028700"/>
            </a:xfrm>
            <a:custGeom>
              <a:avLst/>
              <a:gdLst/>
              <a:ahLst/>
              <a:cxnLst/>
              <a:rect l="l" t="t" r="r" b="b"/>
              <a:pathLst>
                <a:path w="3419475" h="1028700">
                  <a:moveTo>
                    <a:pt x="3419475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0" y="1028700"/>
                  </a:lnTo>
                  <a:lnTo>
                    <a:pt x="3247898" y="1028700"/>
                  </a:lnTo>
                  <a:lnTo>
                    <a:pt x="3293503" y="1022569"/>
                  </a:lnTo>
                  <a:lnTo>
                    <a:pt x="3334488" y="1005270"/>
                  </a:lnTo>
                  <a:lnTo>
                    <a:pt x="3369214" y="978439"/>
                  </a:lnTo>
                  <a:lnTo>
                    <a:pt x="3396045" y="943713"/>
                  </a:lnTo>
                  <a:lnTo>
                    <a:pt x="3413344" y="902728"/>
                  </a:lnTo>
                  <a:lnTo>
                    <a:pt x="3419475" y="857123"/>
                  </a:lnTo>
                  <a:lnTo>
                    <a:pt x="3419475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5401" y="1290700"/>
              <a:ext cx="3419475" cy="1028700"/>
            </a:xfrm>
            <a:custGeom>
              <a:avLst/>
              <a:gdLst/>
              <a:ahLst/>
              <a:cxnLst/>
              <a:rect l="l" t="t" r="r" b="b"/>
              <a:pathLst>
                <a:path w="3419475" h="1028700">
                  <a:moveTo>
                    <a:pt x="171450" y="0"/>
                  </a:moveTo>
                  <a:lnTo>
                    <a:pt x="3419475" y="0"/>
                  </a:lnTo>
                  <a:lnTo>
                    <a:pt x="3419475" y="857123"/>
                  </a:lnTo>
                  <a:lnTo>
                    <a:pt x="3413344" y="902728"/>
                  </a:lnTo>
                  <a:lnTo>
                    <a:pt x="3396045" y="943713"/>
                  </a:lnTo>
                  <a:lnTo>
                    <a:pt x="3369214" y="978439"/>
                  </a:lnTo>
                  <a:lnTo>
                    <a:pt x="3334488" y="1005270"/>
                  </a:lnTo>
                  <a:lnTo>
                    <a:pt x="3293503" y="1022569"/>
                  </a:lnTo>
                  <a:lnTo>
                    <a:pt x="3247898" y="1028700"/>
                  </a:lnTo>
                  <a:lnTo>
                    <a:pt x="0" y="1028700"/>
                  </a:lnTo>
                  <a:lnTo>
                    <a:pt x="0" y="171450"/>
                  </a:ln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227576" y="1331975"/>
            <a:ext cx="3813175" cy="1050925"/>
            <a:chOff x="4227576" y="1331975"/>
            <a:chExt cx="3813175" cy="1050925"/>
          </a:xfrm>
        </p:grpSpPr>
        <p:sp>
          <p:nvSpPr>
            <p:cNvPr id="8" name="object 8"/>
            <p:cNvSpPr/>
            <p:nvPr/>
          </p:nvSpPr>
          <p:spPr>
            <a:xfrm>
              <a:off x="4233926" y="1338325"/>
              <a:ext cx="3800475" cy="1038225"/>
            </a:xfrm>
            <a:custGeom>
              <a:avLst/>
              <a:gdLst/>
              <a:ahLst/>
              <a:cxnLst/>
              <a:rect l="l" t="t" r="r" b="b"/>
              <a:pathLst>
                <a:path w="3800475" h="1038225">
                  <a:moveTo>
                    <a:pt x="3800475" y="0"/>
                  </a:moveTo>
                  <a:lnTo>
                    <a:pt x="172974" y="0"/>
                  </a:lnTo>
                  <a:lnTo>
                    <a:pt x="127000" y="6180"/>
                  </a:lnTo>
                  <a:lnTo>
                    <a:pt x="85682" y="23622"/>
                  </a:lnTo>
                  <a:lnTo>
                    <a:pt x="50673" y="50673"/>
                  </a:lnTo>
                  <a:lnTo>
                    <a:pt x="23622" y="85682"/>
                  </a:lnTo>
                  <a:lnTo>
                    <a:pt x="6180" y="127000"/>
                  </a:lnTo>
                  <a:lnTo>
                    <a:pt x="0" y="172974"/>
                  </a:lnTo>
                  <a:lnTo>
                    <a:pt x="0" y="1038225"/>
                  </a:lnTo>
                  <a:lnTo>
                    <a:pt x="3627374" y="1038225"/>
                  </a:lnTo>
                  <a:lnTo>
                    <a:pt x="3673357" y="1032034"/>
                  </a:lnTo>
                  <a:lnTo>
                    <a:pt x="3714698" y="1014570"/>
                  </a:lnTo>
                  <a:lnTo>
                    <a:pt x="3749738" y="987488"/>
                  </a:lnTo>
                  <a:lnTo>
                    <a:pt x="3776820" y="952448"/>
                  </a:lnTo>
                  <a:lnTo>
                    <a:pt x="3794284" y="911107"/>
                  </a:lnTo>
                  <a:lnTo>
                    <a:pt x="3800475" y="865124"/>
                  </a:lnTo>
                  <a:lnTo>
                    <a:pt x="3800475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33926" y="1338325"/>
              <a:ext cx="3800475" cy="1038225"/>
            </a:xfrm>
            <a:custGeom>
              <a:avLst/>
              <a:gdLst/>
              <a:ahLst/>
              <a:cxnLst/>
              <a:rect l="l" t="t" r="r" b="b"/>
              <a:pathLst>
                <a:path w="3800475" h="1038225">
                  <a:moveTo>
                    <a:pt x="172974" y="0"/>
                  </a:moveTo>
                  <a:lnTo>
                    <a:pt x="3800475" y="0"/>
                  </a:lnTo>
                  <a:lnTo>
                    <a:pt x="3800475" y="865124"/>
                  </a:lnTo>
                  <a:lnTo>
                    <a:pt x="3794284" y="911107"/>
                  </a:lnTo>
                  <a:lnTo>
                    <a:pt x="3776820" y="952448"/>
                  </a:lnTo>
                  <a:lnTo>
                    <a:pt x="3749738" y="987488"/>
                  </a:lnTo>
                  <a:lnTo>
                    <a:pt x="3714698" y="1014570"/>
                  </a:lnTo>
                  <a:lnTo>
                    <a:pt x="3673357" y="1032034"/>
                  </a:lnTo>
                  <a:lnTo>
                    <a:pt x="3627374" y="1038225"/>
                  </a:lnTo>
                  <a:lnTo>
                    <a:pt x="0" y="1038225"/>
                  </a:lnTo>
                  <a:lnTo>
                    <a:pt x="0" y="172974"/>
                  </a:lnTo>
                  <a:lnTo>
                    <a:pt x="6180" y="127000"/>
                  </a:lnTo>
                  <a:lnTo>
                    <a:pt x="23622" y="85682"/>
                  </a:lnTo>
                  <a:lnTo>
                    <a:pt x="50673" y="50673"/>
                  </a:lnTo>
                  <a:lnTo>
                    <a:pt x="85682" y="23622"/>
                  </a:lnTo>
                  <a:lnTo>
                    <a:pt x="127000" y="6180"/>
                  </a:lnTo>
                  <a:lnTo>
                    <a:pt x="172974" y="0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9862" y="1360550"/>
            <a:ext cx="3623310" cy="1041400"/>
            <a:chOff x="169862" y="1360550"/>
            <a:chExt cx="3623310" cy="1041400"/>
          </a:xfrm>
        </p:grpSpPr>
        <p:sp>
          <p:nvSpPr>
            <p:cNvPr id="11" name="object 11"/>
            <p:cNvSpPr/>
            <p:nvPr/>
          </p:nvSpPr>
          <p:spPr>
            <a:xfrm>
              <a:off x="176212" y="1366900"/>
              <a:ext cx="3610610" cy="1028700"/>
            </a:xfrm>
            <a:custGeom>
              <a:avLst/>
              <a:gdLst/>
              <a:ahLst/>
              <a:cxnLst/>
              <a:rect l="l" t="t" r="r" b="b"/>
              <a:pathLst>
                <a:path w="3610610" h="1028700">
                  <a:moveTo>
                    <a:pt x="3610038" y="0"/>
                  </a:moveTo>
                  <a:lnTo>
                    <a:pt x="171450" y="0"/>
                  </a:lnTo>
                  <a:lnTo>
                    <a:pt x="125871" y="6120"/>
                  </a:lnTo>
                  <a:lnTo>
                    <a:pt x="84915" y="23396"/>
                  </a:lnTo>
                  <a:lnTo>
                    <a:pt x="50215" y="50196"/>
                  </a:lnTo>
                  <a:lnTo>
                    <a:pt x="23407" y="84892"/>
                  </a:lnTo>
                  <a:lnTo>
                    <a:pt x="6124" y="125853"/>
                  </a:lnTo>
                  <a:lnTo>
                    <a:pt x="0" y="171450"/>
                  </a:lnTo>
                  <a:lnTo>
                    <a:pt x="0" y="1028700"/>
                  </a:lnTo>
                  <a:lnTo>
                    <a:pt x="3438461" y="1028700"/>
                  </a:lnTo>
                  <a:lnTo>
                    <a:pt x="3484067" y="1022569"/>
                  </a:lnTo>
                  <a:lnTo>
                    <a:pt x="3525051" y="1005270"/>
                  </a:lnTo>
                  <a:lnTo>
                    <a:pt x="3559778" y="978439"/>
                  </a:lnTo>
                  <a:lnTo>
                    <a:pt x="3586609" y="943713"/>
                  </a:lnTo>
                  <a:lnTo>
                    <a:pt x="3603908" y="902728"/>
                  </a:lnTo>
                  <a:lnTo>
                    <a:pt x="3610038" y="857123"/>
                  </a:lnTo>
                  <a:lnTo>
                    <a:pt x="3610038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6212" y="1366900"/>
              <a:ext cx="3610610" cy="1028700"/>
            </a:xfrm>
            <a:custGeom>
              <a:avLst/>
              <a:gdLst/>
              <a:ahLst/>
              <a:cxnLst/>
              <a:rect l="l" t="t" r="r" b="b"/>
              <a:pathLst>
                <a:path w="3610610" h="1028700">
                  <a:moveTo>
                    <a:pt x="171450" y="0"/>
                  </a:moveTo>
                  <a:lnTo>
                    <a:pt x="3610038" y="0"/>
                  </a:lnTo>
                  <a:lnTo>
                    <a:pt x="3610038" y="857123"/>
                  </a:lnTo>
                  <a:lnTo>
                    <a:pt x="3603908" y="902728"/>
                  </a:lnTo>
                  <a:lnTo>
                    <a:pt x="3586609" y="943713"/>
                  </a:lnTo>
                  <a:lnTo>
                    <a:pt x="3559778" y="978439"/>
                  </a:lnTo>
                  <a:lnTo>
                    <a:pt x="3525051" y="1005270"/>
                  </a:lnTo>
                  <a:lnTo>
                    <a:pt x="3484067" y="1022569"/>
                  </a:lnTo>
                  <a:lnTo>
                    <a:pt x="3438461" y="1028700"/>
                  </a:lnTo>
                  <a:lnTo>
                    <a:pt x="0" y="1028700"/>
                  </a:lnTo>
                  <a:lnTo>
                    <a:pt x="0" y="171450"/>
                  </a:lnTo>
                  <a:lnTo>
                    <a:pt x="6124" y="125853"/>
                  </a:lnTo>
                  <a:lnTo>
                    <a:pt x="23407" y="84892"/>
                  </a:lnTo>
                  <a:lnTo>
                    <a:pt x="50215" y="50196"/>
                  </a:lnTo>
                  <a:lnTo>
                    <a:pt x="84915" y="23396"/>
                  </a:lnTo>
                  <a:lnTo>
                    <a:pt x="125871" y="6120"/>
                  </a:lnTo>
                  <a:lnTo>
                    <a:pt x="171450" y="0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275451" y="2628900"/>
            <a:ext cx="5756275" cy="3011805"/>
            <a:chOff x="6275451" y="2628900"/>
            <a:chExt cx="5756275" cy="3011805"/>
          </a:xfrm>
        </p:grpSpPr>
        <p:sp>
          <p:nvSpPr>
            <p:cNvPr id="14" name="object 14"/>
            <p:cNvSpPr/>
            <p:nvPr/>
          </p:nvSpPr>
          <p:spPr>
            <a:xfrm>
              <a:off x="6281801" y="2909950"/>
              <a:ext cx="5743575" cy="2724150"/>
            </a:xfrm>
            <a:custGeom>
              <a:avLst/>
              <a:gdLst/>
              <a:ahLst/>
              <a:cxnLst/>
              <a:rect l="l" t="t" r="r" b="b"/>
              <a:pathLst>
                <a:path w="5743575" h="2724150">
                  <a:moveTo>
                    <a:pt x="0" y="454025"/>
                  </a:moveTo>
                  <a:lnTo>
                    <a:pt x="2343" y="407591"/>
                  </a:lnTo>
                  <a:lnTo>
                    <a:pt x="9221" y="362501"/>
                  </a:lnTo>
                  <a:lnTo>
                    <a:pt x="20405" y="318984"/>
                  </a:lnTo>
                  <a:lnTo>
                    <a:pt x="35669" y="277266"/>
                  </a:lnTo>
                  <a:lnTo>
                    <a:pt x="54783" y="237576"/>
                  </a:lnTo>
                  <a:lnTo>
                    <a:pt x="77520" y="200142"/>
                  </a:lnTo>
                  <a:lnTo>
                    <a:pt x="103653" y="165192"/>
                  </a:lnTo>
                  <a:lnTo>
                    <a:pt x="132953" y="132953"/>
                  </a:lnTo>
                  <a:lnTo>
                    <a:pt x="165192" y="103653"/>
                  </a:lnTo>
                  <a:lnTo>
                    <a:pt x="200142" y="77520"/>
                  </a:lnTo>
                  <a:lnTo>
                    <a:pt x="237576" y="54783"/>
                  </a:lnTo>
                  <a:lnTo>
                    <a:pt x="277266" y="35669"/>
                  </a:lnTo>
                  <a:lnTo>
                    <a:pt x="318984" y="20405"/>
                  </a:lnTo>
                  <a:lnTo>
                    <a:pt x="362501" y="9221"/>
                  </a:lnTo>
                  <a:lnTo>
                    <a:pt x="407591" y="2343"/>
                  </a:lnTo>
                  <a:lnTo>
                    <a:pt x="454025" y="0"/>
                  </a:lnTo>
                  <a:lnTo>
                    <a:pt x="5289423" y="0"/>
                  </a:lnTo>
                  <a:lnTo>
                    <a:pt x="5335858" y="2343"/>
                  </a:lnTo>
                  <a:lnTo>
                    <a:pt x="5380951" y="9221"/>
                  </a:lnTo>
                  <a:lnTo>
                    <a:pt x="5424475" y="20405"/>
                  </a:lnTo>
                  <a:lnTo>
                    <a:pt x="5466201" y="35669"/>
                  </a:lnTo>
                  <a:lnTo>
                    <a:pt x="5505900" y="54783"/>
                  </a:lnTo>
                  <a:lnTo>
                    <a:pt x="5543345" y="77520"/>
                  </a:lnTo>
                  <a:lnTo>
                    <a:pt x="5578307" y="103653"/>
                  </a:lnTo>
                  <a:lnTo>
                    <a:pt x="5610558" y="132953"/>
                  </a:lnTo>
                  <a:lnTo>
                    <a:pt x="5639869" y="165192"/>
                  </a:lnTo>
                  <a:lnTo>
                    <a:pt x="5666013" y="200142"/>
                  </a:lnTo>
                  <a:lnTo>
                    <a:pt x="5688762" y="237576"/>
                  </a:lnTo>
                  <a:lnTo>
                    <a:pt x="5707886" y="277266"/>
                  </a:lnTo>
                  <a:lnTo>
                    <a:pt x="5723157" y="318984"/>
                  </a:lnTo>
                  <a:lnTo>
                    <a:pt x="5734348" y="362501"/>
                  </a:lnTo>
                  <a:lnTo>
                    <a:pt x="5741230" y="407591"/>
                  </a:lnTo>
                  <a:lnTo>
                    <a:pt x="5743575" y="454025"/>
                  </a:lnTo>
                  <a:lnTo>
                    <a:pt x="5743575" y="2269998"/>
                  </a:lnTo>
                  <a:lnTo>
                    <a:pt x="5741230" y="2316432"/>
                  </a:lnTo>
                  <a:lnTo>
                    <a:pt x="5734348" y="2361523"/>
                  </a:lnTo>
                  <a:lnTo>
                    <a:pt x="5723157" y="2405044"/>
                  </a:lnTo>
                  <a:lnTo>
                    <a:pt x="5707886" y="2446766"/>
                  </a:lnTo>
                  <a:lnTo>
                    <a:pt x="5688762" y="2486460"/>
                  </a:lnTo>
                  <a:lnTo>
                    <a:pt x="5666013" y="2523900"/>
                  </a:lnTo>
                  <a:lnTo>
                    <a:pt x="5639869" y="2558856"/>
                  </a:lnTo>
                  <a:lnTo>
                    <a:pt x="5610558" y="2591101"/>
                  </a:lnTo>
                  <a:lnTo>
                    <a:pt x="5578307" y="2620407"/>
                  </a:lnTo>
                  <a:lnTo>
                    <a:pt x="5543345" y="2646545"/>
                  </a:lnTo>
                  <a:lnTo>
                    <a:pt x="5505900" y="2669288"/>
                  </a:lnTo>
                  <a:lnTo>
                    <a:pt x="5466201" y="2688407"/>
                  </a:lnTo>
                  <a:lnTo>
                    <a:pt x="5424475" y="2703674"/>
                  </a:lnTo>
                  <a:lnTo>
                    <a:pt x="5380951" y="2714862"/>
                  </a:lnTo>
                  <a:lnTo>
                    <a:pt x="5335858" y="2721742"/>
                  </a:lnTo>
                  <a:lnTo>
                    <a:pt x="5289423" y="2724086"/>
                  </a:lnTo>
                  <a:lnTo>
                    <a:pt x="454025" y="2724086"/>
                  </a:lnTo>
                  <a:lnTo>
                    <a:pt x="407591" y="2721742"/>
                  </a:lnTo>
                  <a:lnTo>
                    <a:pt x="362501" y="2714862"/>
                  </a:lnTo>
                  <a:lnTo>
                    <a:pt x="318984" y="2703674"/>
                  </a:lnTo>
                  <a:lnTo>
                    <a:pt x="277266" y="2688407"/>
                  </a:lnTo>
                  <a:lnTo>
                    <a:pt x="237576" y="2669288"/>
                  </a:lnTo>
                  <a:lnTo>
                    <a:pt x="200142" y="2646545"/>
                  </a:lnTo>
                  <a:lnTo>
                    <a:pt x="165192" y="2620407"/>
                  </a:lnTo>
                  <a:lnTo>
                    <a:pt x="132953" y="2591101"/>
                  </a:lnTo>
                  <a:lnTo>
                    <a:pt x="103653" y="2558856"/>
                  </a:lnTo>
                  <a:lnTo>
                    <a:pt x="77520" y="2523900"/>
                  </a:lnTo>
                  <a:lnTo>
                    <a:pt x="54783" y="2486460"/>
                  </a:lnTo>
                  <a:lnTo>
                    <a:pt x="35669" y="2446766"/>
                  </a:lnTo>
                  <a:lnTo>
                    <a:pt x="20405" y="2405044"/>
                  </a:lnTo>
                  <a:lnTo>
                    <a:pt x="9221" y="2361523"/>
                  </a:lnTo>
                  <a:lnTo>
                    <a:pt x="2343" y="2316432"/>
                  </a:lnTo>
                  <a:lnTo>
                    <a:pt x="0" y="2269998"/>
                  </a:lnTo>
                  <a:lnTo>
                    <a:pt x="0" y="454025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62850" y="2628900"/>
              <a:ext cx="3171825" cy="333375"/>
            </a:xfrm>
            <a:custGeom>
              <a:avLst/>
              <a:gdLst/>
              <a:ahLst/>
              <a:cxnLst/>
              <a:rect l="l" t="t" r="r" b="b"/>
              <a:pathLst>
                <a:path w="3171825" h="333375">
                  <a:moveTo>
                    <a:pt x="317182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171825" y="333375"/>
                  </a:lnTo>
                  <a:lnTo>
                    <a:pt x="3171825" y="0"/>
                  </a:lnTo>
                  <a:close/>
                </a:path>
              </a:pathLst>
            </a:custGeom>
            <a:solidFill>
              <a:srgbClr val="FF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6175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solidFill>
                  <a:srgbClr val="0039A6"/>
                </a:solidFill>
                <a:latin typeface="Arial"/>
                <a:cs typeface="Arial"/>
              </a:rPr>
              <a:t>Panther</a:t>
            </a:r>
            <a:r>
              <a:rPr sz="2750" spc="13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39A6"/>
                </a:solidFill>
                <a:latin typeface="Arial"/>
                <a:cs typeface="Arial"/>
              </a:rPr>
              <a:t>Bot:</a:t>
            </a:r>
            <a:r>
              <a:rPr sz="2750" spc="15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39A6"/>
                </a:solidFill>
                <a:latin typeface="Arial"/>
                <a:cs typeface="Arial"/>
              </a:rPr>
              <a:t>Elevating</a:t>
            </a:r>
            <a:r>
              <a:rPr sz="2750" spc="125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39A6"/>
                </a:solidFill>
                <a:latin typeface="Arial"/>
                <a:cs typeface="Arial"/>
              </a:rPr>
              <a:t>Student</a:t>
            </a:r>
            <a:r>
              <a:rPr sz="2750" spc="145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39A6"/>
                </a:solidFill>
                <a:latin typeface="Arial"/>
                <a:cs typeface="Arial"/>
              </a:rPr>
              <a:t>Program</a:t>
            </a:r>
            <a:r>
              <a:rPr sz="2750" spc="19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0039A6"/>
                </a:solidFill>
                <a:latin typeface="Arial"/>
                <a:cs typeface="Arial"/>
              </a:rPr>
              <a:t>Discovery</a:t>
            </a:r>
            <a:endParaRPr sz="27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828675"/>
            <a:ext cx="12192000" cy="390525"/>
          </a:xfrm>
          <a:custGeom>
            <a:avLst/>
            <a:gdLst/>
            <a:ahLst/>
            <a:cxnLst/>
            <a:rect l="l" t="t" r="r" b="b"/>
            <a:pathLst>
              <a:path w="12192000" h="390525">
                <a:moveTo>
                  <a:pt x="0" y="0"/>
                </a:moveTo>
                <a:lnTo>
                  <a:pt x="0" y="390525"/>
                </a:lnTo>
                <a:lnTo>
                  <a:pt x="12192000" y="390525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23285" y="848677"/>
            <a:ext cx="63455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Students</a:t>
            </a:r>
            <a:r>
              <a:rPr sz="1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face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fragmented,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overwhelming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program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information.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5886450"/>
            <a:ext cx="9639300" cy="723900"/>
          </a:xfrm>
          <a:custGeom>
            <a:avLst/>
            <a:gdLst/>
            <a:ahLst/>
            <a:cxnLst/>
            <a:rect l="l" t="t" r="r" b="b"/>
            <a:pathLst>
              <a:path w="9639300" h="723900">
                <a:moveTo>
                  <a:pt x="9639300" y="0"/>
                </a:moveTo>
                <a:lnTo>
                  <a:pt x="0" y="0"/>
                </a:lnTo>
                <a:lnTo>
                  <a:pt x="0" y="723900"/>
                </a:lnTo>
                <a:lnTo>
                  <a:pt x="9639300" y="723900"/>
                </a:lnTo>
                <a:lnTo>
                  <a:pt x="9639300" y="0"/>
                </a:lnTo>
                <a:close/>
              </a:path>
            </a:pathLst>
          </a:custGeom>
          <a:solidFill>
            <a:srgbClr val="002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0" y="5886450"/>
            <a:ext cx="9639300" cy="7239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Empower</a:t>
            </a:r>
            <a:r>
              <a:rPr sz="1800" spc="-1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students</a:t>
            </a:r>
            <a:r>
              <a:rPr sz="1800" spc="-7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make</a:t>
            </a:r>
            <a:r>
              <a:rPr sz="1800" spc="-2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smarter</a:t>
            </a:r>
            <a:r>
              <a:rPr sz="1800" spc="-70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academic choices</a:t>
            </a:r>
            <a:r>
              <a:rPr sz="1800" spc="-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DEE"/>
                </a:solidFill>
                <a:latin typeface="Arial MT"/>
                <a:cs typeface="Arial MT"/>
              </a:rPr>
              <a:t>with</a:t>
            </a:r>
            <a:r>
              <a:rPr sz="1800" spc="35" dirty="0">
                <a:solidFill>
                  <a:srgbClr val="ECEDE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EDEE"/>
                </a:solidFill>
                <a:latin typeface="Arial MT"/>
                <a:cs typeface="Arial MT"/>
              </a:rPr>
              <a:t>PantherBot!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39300" y="5886450"/>
            <a:ext cx="314325" cy="723900"/>
          </a:xfrm>
          <a:custGeom>
            <a:avLst/>
            <a:gdLst/>
            <a:ahLst/>
            <a:cxnLst/>
            <a:rect l="l" t="t" r="r" b="b"/>
            <a:pathLst>
              <a:path w="314325" h="723900">
                <a:moveTo>
                  <a:pt x="0" y="0"/>
                </a:moveTo>
                <a:lnTo>
                  <a:pt x="0" y="723900"/>
                </a:lnTo>
                <a:lnTo>
                  <a:pt x="314325" y="361950"/>
                </a:lnTo>
                <a:lnTo>
                  <a:pt x="0" y="0"/>
                </a:lnTo>
                <a:close/>
              </a:path>
            </a:pathLst>
          </a:custGeom>
          <a:solidFill>
            <a:srgbClr val="002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98919" y="2702051"/>
            <a:ext cx="5570220" cy="2949575"/>
            <a:chOff x="498919" y="2702051"/>
            <a:chExt cx="5570220" cy="2949575"/>
          </a:xfrm>
        </p:grpSpPr>
        <p:sp>
          <p:nvSpPr>
            <p:cNvPr id="23" name="object 23"/>
            <p:cNvSpPr/>
            <p:nvPr/>
          </p:nvSpPr>
          <p:spPr>
            <a:xfrm>
              <a:off x="505269" y="2708401"/>
              <a:ext cx="623570" cy="2936875"/>
            </a:xfrm>
            <a:custGeom>
              <a:avLst/>
              <a:gdLst/>
              <a:ahLst/>
              <a:cxnLst/>
              <a:rect l="l" t="t" r="r" b="b"/>
              <a:pathLst>
                <a:path w="623569" h="2936875">
                  <a:moveTo>
                    <a:pt x="15265" y="0"/>
                  </a:moveTo>
                  <a:lnTo>
                    <a:pt x="49047" y="34560"/>
                  </a:lnTo>
                  <a:lnTo>
                    <a:pt x="81864" y="69703"/>
                  </a:lnTo>
                  <a:lnTo>
                    <a:pt x="113716" y="105412"/>
                  </a:lnTo>
                  <a:lnTo>
                    <a:pt x="144602" y="141670"/>
                  </a:lnTo>
                  <a:lnTo>
                    <a:pt x="174524" y="178461"/>
                  </a:lnTo>
                  <a:lnTo>
                    <a:pt x="203480" y="215767"/>
                  </a:lnTo>
                  <a:lnTo>
                    <a:pt x="231471" y="253571"/>
                  </a:lnTo>
                  <a:lnTo>
                    <a:pt x="258497" y="291857"/>
                  </a:lnTo>
                  <a:lnTo>
                    <a:pt x="284557" y="330607"/>
                  </a:lnTo>
                  <a:lnTo>
                    <a:pt x="309652" y="369805"/>
                  </a:lnTo>
                  <a:lnTo>
                    <a:pt x="333783" y="409434"/>
                  </a:lnTo>
                  <a:lnTo>
                    <a:pt x="356947" y="449477"/>
                  </a:lnTo>
                  <a:lnTo>
                    <a:pt x="379147" y="489917"/>
                  </a:lnTo>
                  <a:lnTo>
                    <a:pt x="400382" y="530737"/>
                  </a:lnTo>
                  <a:lnTo>
                    <a:pt x="420651" y="571921"/>
                  </a:lnTo>
                  <a:lnTo>
                    <a:pt x="439955" y="613451"/>
                  </a:lnTo>
                  <a:lnTo>
                    <a:pt x="458294" y="655310"/>
                  </a:lnTo>
                  <a:lnTo>
                    <a:pt x="475668" y="697481"/>
                  </a:lnTo>
                  <a:lnTo>
                    <a:pt x="492076" y="739949"/>
                  </a:lnTo>
                  <a:lnTo>
                    <a:pt x="507519" y="782695"/>
                  </a:lnTo>
                  <a:lnTo>
                    <a:pt x="521998" y="825703"/>
                  </a:lnTo>
                  <a:lnTo>
                    <a:pt x="535510" y="868956"/>
                  </a:lnTo>
                  <a:lnTo>
                    <a:pt x="548058" y="912437"/>
                  </a:lnTo>
                  <a:lnTo>
                    <a:pt x="559641" y="956130"/>
                  </a:lnTo>
                  <a:lnTo>
                    <a:pt x="570258" y="1000016"/>
                  </a:lnTo>
                  <a:lnTo>
                    <a:pt x="579910" y="1044080"/>
                  </a:lnTo>
                  <a:lnTo>
                    <a:pt x="588597" y="1088305"/>
                  </a:lnTo>
                  <a:lnTo>
                    <a:pt x="596318" y="1132673"/>
                  </a:lnTo>
                  <a:lnTo>
                    <a:pt x="603075" y="1177168"/>
                  </a:lnTo>
                  <a:lnTo>
                    <a:pt x="608866" y="1221772"/>
                  </a:lnTo>
                  <a:lnTo>
                    <a:pt x="613692" y="1266470"/>
                  </a:lnTo>
                  <a:lnTo>
                    <a:pt x="617553" y="1311243"/>
                  </a:lnTo>
                  <a:lnTo>
                    <a:pt x="620448" y="1356076"/>
                  </a:lnTo>
                  <a:lnTo>
                    <a:pt x="622379" y="1400951"/>
                  </a:lnTo>
                  <a:lnTo>
                    <a:pt x="623344" y="1445851"/>
                  </a:lnTo>
                  <a:lnTo>
                    <a:pt x="623344" y="1490760"/>
                  </a:lnTo>
                  <a:lnTo>
                    <a:pt x="622379" y="1535660"/>
                  </a:lnTo>
                  <a:lnTo>
                    <a:pt x="620448" y="1580534"/>
                  </a:lnTo>
                  <a:lnTo>
                    <a:pt x="617553" y="1625367"/>
                  </a:lnTo>
                  <a:lnTo>
                    <a:pt x="613692" y="1670140"/>
                  </a:lnTo>
                  <a:lnTo>
                    <a:pt x="608866" y="1714838"/>
                  </a:lnTo>
                  <a:lnTo>
                    <a:pt x="603075" y="1759442"/>
                  </a:lnTo>
                  <a:lnTo>
                    <a:pt x="596318" y="1803936"/>
                  </a:lnTo>
                  <a:lnTo>
                    <a:pt x="588597" y="1848304"/>
                  </a:lnTo>
                  <a:lnTo>
                    <a:pt x="579910" y="1892528"/>
                  </a:lnTo>
                  <a:lnTo>
                    <a:pt x="570258" y="1936592"/>
                  </a:lnTo>
                  <a:lnTo>
                    <a:pt x="559641" y="1980478"/>
                  </a:lnTo>
                  <a:lnTo>
                    <a:pt x="548058" y="2024170"/>
                  </a:lnTo>
                  <a:lnTo>
                    <a:pt x="535510" y="2067650"/>
                  </a:lnTo>
                  <a:lnTo>
                    <a:pt x="521998" y="2110903"/>
                  </a:lnTo>
                  <a:lnTo>
                    <a:pt x="507519" y="2153910"/>
                  </a:lnTo>
                  <a:lnTo>
                    <a:pt x="492076" y="2196655"/>
                  </a:lnTo>
                  <a:lnTo>
                    <a:pt x="475668" y="2239122"/>
                  </a:lnTo>
                  <a:lnTo>
                    <a:pt x="458294" y="2281293"/>
                  </a:lnTo>
                  <a:lnTo>
                    <a:pt x="439955" y="2323151"/>
                  </a:lnTo>
                  <a:lnTo>
                    <a:pt x="420651" y="2364680"/>
                  </a:lnTo>
                  <a:lnTo>
                    <a:pt x="400382" y="2405863"/>
                  </a:lnTo>
                  <a:lnTo>
                    <a:pt x="379147" y="2446682"/>
                  </a:lnTo>
                  <a:lnTo>
                    <a:pt x="356947" y="2487121"/>
                  </a:lnTo>
                  <a:lnTo>
                    <a:pt x="333783" y="2527163"/>
                  </a:lnTo>
                  <a:lnTo>
                    <a:pt x="309652" y="2566790"/>
                  </a:lnTo>
                  <a:lnTo>
                    <a:pt x="284557" y="2605987"/>
                  </a:lnTo>
                  <a:lnTo>
                    <a:pt x="258497" y="2644737"/>
                  </a:lnTo>
                  <a:lnTo>
                    <a:pt x="231471" y="2683021"/>
                  </a:lnTo>
                  <a:lnTo>
                    <a:pt x="203480" y="2720824"/>
                  </a:lnTo>
                  <a:lnTo>
                    <a:pt x="174524" y="2758128"/>
                  </a:lnTo>
                  <a:lnTo>
                    <a:pt x="144602" y="2794918"/>
                  </a:lnTo>
                  <a:lnTo>
                    <a:pt x="113716" y="2831174"/>
                  </a:lnTo>
                  <a:lnTo>
                    <a:pt x="81864" y="2866882"/>
                  </a:lnTo>
                  <a:lnTo>
                    <a:pt x="49047" y="2902024"/>
                  </a:lnTo>
                  <a:lnTo>
                    <a:pt x="15265" y="2936582"/>
                  </a:lnTo>
                  <a:lnTo>
                    <a:pt x="0" y="2921317"/>
                  </a:lnTo>
                  <a:lnTo>
                    <a:pt x="33899" y="2886624"/>
                  </a:lnTo>
                  <a:lnTo>
                    <a:pt x="66816" y="2851338"/>
                  </a:lnTo>
                  <a:lnTo>
                    <a:pt x="98750" y="2815476"/>
                  </a:lnTo>
                  <a:lnTo>
                    <a:pt x="129702" y="2779055"/>
                  </a:lnTo>
                  <a:lnTo>
                    <a:pt x="159671" y="2742094"/>
                  </a:lnTo>
                  <a:lnTo>
                    <a:pt x="188657" y="2704610"/>
                  </a:lnTo>
                  <a:lnTo>
                    <a:pt x="216661" y="2666620"/>
                  </a:lnTo>
                  <a:lnTo>
                    <a:pt x="243682" y="2628141"/>
                  </a:lnTo>
                  <a:lnTo>
                    <a:pt x="269721" y="2589191"/>
                  </a:lnTo>
                  <a:lnTo>
                    <a:pt x="294777" y="2549787"/>
                  </a:lnTo>
                  <a:lnTo>
                    <a:pt x="318850" y="2509948"/>
                  </a:lnTo>
                  <a:lnTo>
                    <a:pt x="341941" y="2469689"/>
                  </a:lnTo>
                  <a:lnTo>
                    <a:pt x="364050" y="2429030"/>
                  </a:lnTo>
                  <a:lnTo>
                    <a:pt x="385175" y="2387987"/>
                  </a:lnTo>
                  <a:lnTo>
                    <a:pt x="405318" y="2346577"/>
                  </a:lnTo>
                  <a:lnTo>
                    <a:pt x="424479" y="2304818"/>
                  </a:lnTo>
                  <a:lnTo>
                    <a:pt x="442657" y="2262728"/>
                  </a:lnTo>
                  <a:lnTo>
                    <a:pt x="459852" y="2220324"/>
                  </a:lnTo>
                  <a:lnTo>
                    <a:pt x="476065" y="2177624"/>
                  </a:lnTo>
                  <a:lnTo>
                    <a:pt x="491295" y="2134644"/>
                  </a:lnTo>
                  <a:lnTo>
                    <a:pt x="505543" y="2091402"/>
                  </a:lnTo>
                  <a:lnTo>
                    <a:pt x="518808" y="2047917"/>
                  </a:lnTo>
                  <a:lnTo>
                    <a:pt x="531090" y="2004204"/>
                  </a:lnTo>
                  <a:lnTo>
                    <a:pt x="542390" y="1960283"/>
                  </a:lnTo>
                  <a:lnTo>
                    <a:pt x="552707" y="1916169"/>
                  </a:lnTo>
                  <a:lnTo>
                    <a:pt x="562042" y="1871881"/>
                  </a:lnTo>
                  <a:lnTo>
                    <a:pt x="570394" y="1827436"/>
                  </a:lnTo>
                  <a:lnTo>
                    <a:pt x="577763" y="1782851"/>
                  </a:lnTo>
                  <a:lnTo>
                    <a:pt x="584150" y="1738145"/>
                  </a:lnTo>
                  <a:lnTo>
                    <a:pt x="589554" y="1693333"/>
                  </a:lnTo>
                  <a:lnTo>
                    <a:pt x="593976" y="1648435"/>
                  </a:lnTo>
                  <a:lnTo>
                    <a:pt x="597415" y="1603467"/>
                  </a:lnTo>
                  <a:lnTo>
                    <a:pt x="599871" y="1558446"/>
                  </a:lnTo>
                  <a:lnTo>
                    <a:pt x="601345" y="1513391"/>
                  </a:lnTo>
                  <a:lnTo>
                    <a:pt x="601837" y="1468318"/>
                  </a:lnTo>
                  <a:lnTo>
                    <a:pt x="601345" y="1423245"/>
                  </a:lnTo>
                  <a:lnTo>
                    <a:pt x="599871" y="1378190"/>
                  </a:lnTo>
                  <a:lnTo>
                    <a:pt x="597415" y="1333170"/>
                  </a:lnTo>
                  <a:lnTo>
                    <a:pt x="593976" y="1288202"/>
                  </a:lnTo>
                  <a:lnTo>
                    <a:pt x="589554" y="1243303"/>
                  </a:lnTo>
                  <a:lnTo>
                    <a:pt x="584150" y="1198493"/>
                  </a:lnTo>
                  <a:lnTo>
                    <a:pt x="577763" y="1153786"/>
                  </a:lnTo>
                  <a:lnTo>
                    <a:pt x="570394" y="1109202"/>
                  </a:lnTo>
                  <a:lnTo>
                    <a:pt x="562042" y="1064758"/>
                  </a:lnTo>
                  <a:lnTo>
                    <a:pt x="552707" y="1020471"/>
                  </a:lnTo>
                  <a:lnTo>
                    <a:pt x="542390" y="976358"/>
                  </a:lnTo>
                  <a:lnTo>
                    <a:pt x="531090" y="932437"/>
                  </a:lnTo>
                  <a:lnTo>
                    <a:pt x="518808" y="888726"/>
                  </a:lnTo>
                  <a:lnTo>
                    <a:pt x="505543" y="845241"/>
                  </a:lnTo>
                  <a:lnTo>
                    <a:pt x="491295" y="802001"/>
                  </a:lnTo>
                  <a:lnTo>
                    <a:pt x="476065" y="759022"/>
                  </a:lnTo>
                  <a:lnTo>
                    <a:pt x="459852" y="716323"/>
                  </a:lnTo>
                  <a:lnTo>
                    <a:pt x="442657" y="673920"/>
                  </a:lnTo>
                  <a:lnTo>
                    <a:pt x="424479" y="631832"/>
                  </a:lnTo>
                  <a:lnTo>
                    <a:pt x="405318" y="590075"/>
                  </a:lnTo>
                  <a:lnTo>
                    <a:pt x="385175" y="548666"/>
                  </a:lnTo>
                  <a:lnTo>
                    <a:pt x="364050" y="507625"/>
                  </a:lnTo>
                  <a:lnTo>
                    <a:pt x="341941" y="466967"/>
                  </a:lnTo>
                  <a:lnTo>
                    <a:pt x="318850" y="426710"/>
                  </a:lnTo>
                  <a:lnTo>
                    <a:pt x="294777" y="386873"/>
                  </a:lnTo>
                  <a:lnTo>
                    <a:pt x="269721" y="347471"/>
                  </a:lnTo>
                  <a:lnTo>
                    <a:pt x="243682" y="308523"/>
                  </a:lnTo>
                  <a:lnTo>
                    <a:pt x="216661" y="270047"/>
                  </a:lnTo>
                  <a:lnTo>
                    <a:pt x="188657" y="232059"/>
                  </a:lnTo>
                  <a:lnTo>
                    <a:pt x="159671" y="194576"/>
                  </a:lnTo>
                  <a:lnTo>
                    <a:pt x="129702" y="157618"/>
                  </a:lnTo>
                  <a:lnTo>
                    <a:pt x="98750" y="121200"/>
                  </a:lnTo>
                  <a:lnTo>
                    <a:pt x="66816" y="85341"/>
                  </a:lnTo>
                  <a:lnTo>
                    <a:pt x="33899" y="50057"/>
                  </a:lnTo>
                  <a:lnTo>
                    <a:pt x="0" y="15367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002B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0587" y="2938525"/>
              <a:ext cx="5172075" cy="619125"/>
            </a:xfrm>
            <a:custGeom>
              <a:avLst/>
              <a:gdLst/>
              <a:ahLst/>
              <a:cxnLst/>
              <a:rect l="l" t="t" r="r" b="b"/>
              <a:pathLst>
                <a:path w="5172075" h="619125">
                  <a:moveTo>
                    <a:pt x="517207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5172075" y="619125"/>
                  </a:lnTo>
                  <a:lnTo>
                    <a:pt x="5172075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0587" y="2938525"/>
              <a:ext cx="5172075" cy="619125"/>
            </a:xfrm>
            <a:custGeom>
              <a:avLst/>
              <a:gdLst/>
              <a:ahLst/>
              <a:cxnLst/>
              <a:rect l="l" t="t" r="r" b="b"/>
              <a:pathLst>
                <a:path w="5172075" h="619125">
                  <a:moveTo>
                    <a:pt x="0" y="619125"/>
                  </a:moveTo>
                  <a:lnTo>
                    <a:pt x="5172075" y="619125"/>
                  </a:lnTo>
                  <a:lnTo>
                    <a:pt x="5172075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59788" y="2998152"/>
            <a:ext cx="4122420" cy="4756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56515">
              <a:lnSpc>
                <a:spcPts val="1650"/>
              </a:lnSpc>
              <a:spcBef>
                <a:spcPts val="355"/>
              </a:spcBef>
            </a:pP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Understand</a:t>
            </a:r>
            <a:r>
              <a:rPr sz="1550" spc="15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student</a:t>
            </a:r>
            <a:r>
              <a:rPr sz="1550" spc="14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queries</a:t>
            </a:r>
            <a:r>
              <a:rPr sz="1550" spc="17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using</a:t>
            </a:r>
            <a:r>
              <a:rPr sz="1550" spc="22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multi-</a:t>
            </a:r>
            <a:r>
              <a:rPr sz="1550" b="1" spc="-20" dirty="0">
                <a:solidFill>
                  <a:srgbClr val="161718"/>
                </a:solidFill>
                <a:latin typeface="Arial"/>
                <a:cs typeface="Arial"/>
              </a:rPr>
              <a:t>turn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memory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3712" y="2808351"/>
            <a:ext cx="5575300" cy="1679575"/>
            <a:chOff x="493712" y="2808351"/>
            <a:chExt cx="5575300" cy="1679575"/>
          </a:xfrm>
        </p:grpSpPr>
        <p:sp>
          <p:nvSpPr>
            <p:cNvPr id="28" name="object 28"/>
            <p:cNvSpPr/>
            <p:nvPr/>
          </p:nvSpPr>
          <p:spPr>
            <a:xfrm>
              <a:off x="500062" y="2814701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385762" y="0"/>
                  </a:moveTo>
                  <a:lnTo>
                    <a:pt x="337372" y="3003"/>
                  </a:lnTo>
                  <a:lnTo>
                    <a:pt x="290776" y="11774"/>
                  </a:lnTo>
                  <a:lnTo>
                    <a:pt x="246335" y="25950"/>
                  </a:lnTo>
                  <a:lnTo>
                    <a:pt x="204411" y="45172"/>
                  </a:lnTo>
                  <a:lnTo>
                    <a:pt x="165366" y="69079"/>
                  </a:lnTo>
                  <a:lnTo>
                    <a:pt x="129560" y="97310"/>
                  </a:lnTo>
                  <a:lnTo>
                    <a:pt x="97356" y="129504"/>
                  </a:lnTo>
                  <a:lnTo>
                    <a:pt x="69114" y="165301"/>
                  </a:lnTo>
                  <a:lnTo>
                    <a:pt x="45197" y="204339"/>
                  </a:lnTo>
                  <a:lnTo>
                    <a:pt x="25965" y="246259"/>
                  </a:lnTo>
                  <a:lnTo>
                    <a:pt x="11781" y="290699"/>
                  </a:lnTo>
                  <a:lnTo>
                    <a:pt x="3005" y="337299"/>
                  </a:lnTo>
                  <a:lnTo>
                    <a:pt x="0" y="385699"/>
                  </a:lnTo>
                  <a:lnTo>
                    <a:pt x="3005" y="434100"/>
                  </a:lnTo>
                  <a:lnTo>
                    <a:pt x="11781" y="480706"/>
                  </a:lnTo>
                  <a:lnTo>
                    <a:pt x="25965" y="525155"/>
                  </a:lnTo>
                  <a:lnTo>
                    <a:pt x="45197" y="567086"/>
                  </a:lnTo>
                  <a:lnTo>
                    <a:pt x="69114" y="606138"/>
                  </a:lnTo>
                  <a:lnTo>
                    <a:pt x="97356" y="641949"/>
                  </a:lnTo>
                  <a:lnTo>
                    <a:pt x="129560" y="674158"/>
                  </a:lnTo>
                  <a:lnTo>
                    <a:pt x="165366" y="702403"/>
                  </a:lnTo>
                  <a:lnTo>
                    <a:pt x="204411" y="726323"/>
                  </a:lnTo>
                  <a:lnTo>
                    <a:pt x="246335" y="745556"/>
                  </a:lnTo>
                  <a:lnTo>
                    <a:pt x="290776" y="759742"/>
                  </a:lnTo>
                  <a:lnTo>
                    <a:pt x="337372" y="768519"/>
                  </a:lnTo>
                  <a:lnTo>
                    <a:pt x="385762" y="771525"/>
                  </a:lnTo>
                  <a:lnTo>
                    <a:pt x="434153" y="768519"/>
                  </a:lnTo>
                  <a:lnTo>
                    <a:pt x="480752" y="759742"/>
                  </a:lnTo>
                  <a:lnTo>
                    <a:pt x="525198" y="745556"/>
                  </a:lnTo>
                  <a:lnTo>
                    <a:pt x="567127" y="726323"/>
                  </a:lnTo>
                  <a:lnTo>
                    <a:pt x="606179" y="702403"/>
                  </a:lnTo>
                  <a:lnTo>
                    <a:pt x="641992" y="674158"/>
                  </a:lnTo>
                  <a:lnTo>
                    <a:pt x="674204" y="641949"/>
                  </a:lnTo>
                  <a:lnTo>
                    <a:pt x="702452" y="606138"/>
                  </a:lnTo>
                  <a:lnTo>
                    <a:pt x="726376" y="567086"/>
                  </a:lnTo>
                  <a:lnTo>
                    <a:pt x="745614" y="525155"/>
                  </a:lnTo>
                  <a:lnTo>
                    <a:pt x="759803" y="480706"/>
                  </a:lnTo>
                  <a:lnTo>
                    <a:pt x="768581" y="434100"/>
                  </a:lnTo>
                  <a:lnTo>
                    <a:pt x="771588" y="385699"/>
                  </a:lnTo>
                  <a:lnTo>
                    <a:pt x="768581" y="337299"/>
                  </a:lnTo>
                  <a:lnTo>
                    <a:pt x="759803" y="290699"/>
                  </a:lnTo>
                  <a:lnTo>
                    <a:pt x="745614" y="246259"/>
                  </a:lnTo>
                  <a:lnTo>
                    <a:pt x="726376" y="204339"/>
                  </a:lnTo>
                  <a:lnTo>
                    <a:pt x="702452" y="165301"/>
                  </a:lnTo>
                  <a:lnTo>
                    <a:pt x="674204" y="129504"/>
                  </a:lnTo>
                  <a:lnTo>
                    <a:pt x="641992" y="97310"/>
                  </a:lnTo>
                  <a:lnTo>
                    <a:pt x="606179" y="69079"/>
                  </a:lnTo>
                  <a:lnTo>
                    <a:pt x="567127" y="45172"/>
                  </a:lnTo>
                  <a:lnTo>
                    <a:pt x="525198" y="25950"/>
                  </a:lnTo>
                  <a:lnTo>
                    <a:pt x="480752" y="11774"/>
                  </a:lnTo>
                  <a:lnTo>
                    <a:pt x="434153" y="3003"/>
                  </a:lnTo>
                  <a:lnTo>
                    <a:pt x="385762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0062" y="2814701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0" y="385699"/>
                  </a:moveTo>
                  <a:lnTo>
                    <a:pt x="3005" y="337299"/>
                  </a:lnTo>
                  <a:lnTo>
                    <a:pt x="11781" y="290699"/>
                  </a:lnTo>
                  <a:lnTo>
                    <a:pt x="25965" y="246259"/>
                  </a:lnTo>
                  <a:lnTo>
                    <a:pt x="45197" y="204339"/>
                  </a:lnTo>
                  <a:lnTo>
                    <a:pt x="69114" y="165301"/>
                  </a:lnTo>
                  <a:lnTo>
                    <a:pt x="97356" y="129504"/>
                  </a:lnTo>
                  <a:lnTo>
                    <a:pt x="129560" y="97310"/>
                  </a:lnTo>
                  <a:lnTo>
                    <a:pt x="165366" y="69079"/>
                  </a:lnTo>
                  <a:lnTo>
                    <a:pt x="204411" y="45172"/>
                  </a:lnTo>
                  <a:lnTo>
                    <a:pt x="246335" y="25950"/>
                  </a:lnTo>
                  <a:lnTo>
                    <a:pt x="290776" y="11774"/>
                  </a:lnTo>
                  <a:lnTo>
                    <a:pt x="337372" y="3003"/>
                  </a:lnTo>
                  <a:lnTo>
                    <a:pt x="385762" y="0"/>
                  </a:lnTo>
                  <a:lnTo>
                    <a:pt x="434153" y="3003"/>
                  </a:lnTo>
                  <a:lnTo>
                    <a:pt x="480752" y="11774"/>
                  </a:lnTo>
                  <a:lnTo>
                    <a:pt x="525198" y="25950"/>
                  </a:lnTo>
                  <a:lnTo>
                    <a:pt x="567127" y="45172"/>
                  </a:lnTo>
                  <a:lnTo>
                    <a:pt x="606179" y="69079"/>
                  </a:lnTo>
                  <a:lnTo>
                    <a:pt x="641992" y="97310"/>
                  </a:lnTo>
                  <a:lnTo>
                    <a:pt x="674204" y="129504"/>
                  </a:lnTo>
                  <a:lnTo>
                    <a:pt x="702452" y="165301"/>
                  </a:lnTo>
                  <a:lnTo>
                    <a:pt x="726376" y="204339"/>
                  </a:lnTo>
                  <a:lnTo>
                    <a:pt x="745614" y="246259"/>
                  </a:lnTo>
                  <a:lnTo>
                    <a:pt x="759803" y="290699"/>
                  </a:lnTo>
                  <a:lnTo>
                    <a:pt x="768581" y="337299"/>
                  </a:lnTo>
                  <a:lnTo>
                    <a:pt x="771588" y="385699"/>
                  </a:lnTo>
                  <a:lnTo>
                    <a:pt x="768581" y="434100"/>
                  </a:lnTo>
                  <a:lnTo>
                    <a:pt x="759803" y="480706"/>
                  </a:lnTo>
                  <a:lnTo>
                    <a:pt x="745614" y="525155"/>
                  </a:lnTo>
                  <a:lnTo>
                    <a:pt x="726376" y="567086"/>
                  </a:lnTo>
                  <a:lnTo>
                    <a:pt x="702452" y="606138"/>
                  </a:lnTo>
                  <a:lnTo>
                    <a:pt x="674204" y="641949"/>
                  </a:lnTo>
                  <a:lnTo>
                    <a:pt x="641992" y="674158"/>
                  </a:lnTo>
                  <a:lnTo>
                    <a:pt x="606179" y="702403"/>
                  </a:lnTo>
                  <a:lnTo>
                    <a:pt x="567127" y="726323"/>
                  </a:lnTo>
                  <a:lnTo>
                    <a:pt x="525198" y="745556"/>
                  </a:lnTo>
                  <a:lnTo>
                    <a:pt x="480752" y="759742"/>
                  </a:lnTo>
                  <a:lnTo>
                    <a:pt x="434153" y="768519"/>
                  </a:lnTo>
                  <a:lnTo>
                    <a:pt x="385762" y="771525"/>
                  </a:lnTo>
                  <a:lnTo>
                    <a:pt x="337372" y="768519"/>
                  </a:lnTo>
                  <a:lnTo>
                    <a:pt x="290776" y="759742"/>
                  </a:lnTo>
                  <a:lnTo>
                    <a:pt x="246335" y="745556"/>
                  </a:lnTo>
                  <a:lnTo>
                    <a:pt x="204411" y="726323"/>
                  </a:lnTo>
                  <a:lnTo>
                    <a:pt x="165366" y="702403"/>
                  </a:lnTo>
                  <a:lnTo>
                    <a:pt x="129560" y="674158"/>
                  </a:lnTo>
                  <a:lnTo>
                    <a:pt x="97356" y="641949"/>
                  </a:lnTo>
                  <a:lnTo>
                    <a:pt x="69114" y="606138"/>
                  </a:lnTo>
                  <a:lnTo>
                    <a:pt x="45197" y="567086"/>
                  </a:lnTo>
                  <a:lnTo>
                    <a:pt x="25965" y="525155"/>
                  </a:lnTo>
                  <a:lnTo>
                    <a:pt x="11781" y="480706"/>
                  </a:lnTo>
                  <a:lnTo>
                    <a:pt x="3005" y="434100"/>
                  </a:lnTo>
                  <a:lnTo>
                    <a:pt x="0" y="385699"/>
                  </a:lnTo>
                  <a:close/>
                </a:path>
              </a:pathLst>
            </a:custGeom>
            <a:ln w="12700">
              <a:solidFill>
                <a:srgbClr val="0039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9662" y="3862451"/>
              <a:ext cx="4953000" cy="619125"/>
            </a:xfrm>
            <a:custGeom>
              <a:avLst/>
              <a:gdLst/>
              <a:ahLst/>
              <a:cxnLst/>
              <a:rect l="l" t="t" r="r" b="b"/>
              <a:pathLst>
                <a:path w="4953000" h="619125">
                  <a:moveTo>
                    <a:pt x="495300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4953000" y="619125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9662" y="3862451"/>
              <a:ext cx="4953000" cy="619125"/>
            </a:xfrm>
            <a:custGeom>
              <a:avLst/>
              <a:gdLst/>
              <a:ahLst/>
              <a:cxnLst/>
              <a:rect l="l" t="t" r="r" b="b"/>
              <a:pathLst>
                <a:path w="4953000" h="619125">
                  <a:moveTo>
                    <a:pt x="0" y="619125"/>
                  </a:moveTo>
                  <a:lnTo>
                    <a:pt x="4953000" y="619125"/>
                  </a:lnTo>
                  <a:lnTo>
                    <a:pt x="4953000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83944" y="4029011"/>
            <a:ext cx="41287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Retrieve</a:t>
            </a:r>
            <a:r>
              <a:rPr sz="1550" spc="15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personalized</a:t>
            </a:r>
            <a:r>
              <a:rPr sz="1550" b="1" spc="18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program</a:t>
            </a:r>
            <a:r>
              <a:rPr sz="1550" b="1" spc="19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information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22312" y="3779901"/>
            <a:ext cx="5346700" cy="1631950"/>
            <a:chOff x="722312" y="3779901"/>
            <a:chExt cx="5346700" cy="1631950"/>
          </a:xfrm>
        </p:grpSpPr>
        <p:sp>
          <p:nvSpPr>
            <p:cNvPr id="34" name="object 34"/>
            <p:cNvSpPr/>
            <p:nvPr/>
          </p:nvSpPr>
          <p:spPr>
            <a:xfrm>
              <a:off x="728662" y="3786251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385762" y="0"/>
                  </a:moveTo>
                  <a:lnTo>
                    <a:pt x="337372" y="3003"/>
                  </a:lnTo>
                  <a:lnTo>
                    <a:pt x="290776" y="11774"/>
                  </a:lnTo>
                  <a:lnTo>
                    <a:pt x="246335" y="25950"/>
                  </a:lnTo>
                  <a:lnTo>
                    <a:pt x="204411" y="45172"/>
                  </a:lnTo>
                  <a:lnTo>
                    <a:pt x="165366" y="69079"/>
                  </a:lnTo>
                  <a:lnTo>
                    <a:pt x="129560" y="97310"/>
                  </a:lnTo>
                  <a:lnTo>
                    <a:pt x="97356" y="129504"/>
                  </a:lnTo>
                  <a:lnTo>
                    <a:pt x="69114" y="165301"/>
                  </a:lnTo>
                  <a:lnTo>
                    <a:pt x="45197" y="204339"/>
                  </a:lnTo>
                  <a:lnTo>
                    <a:pt x="25965" y="246259"/>
                  </a:lnTo>
                  <a:lnTo>
                    <a:pt x="11781" y="290699"/>
                  </a:lnTo>
                  <a:lnTo>
                    <a:pt x="3005" y="337299"/>
                  </a:lnTo>
                  <a:lnTo>
                    <a:pt x="0" y="385699"/>
                  </a:lnTo>
                  <a:lnTo>
                    <a:pt x="3005" y="434100"/>
                  </a:lnTo>
                  <a:lnTo>
                    <a:pt x="11781" y="480706"/>
                  </a:lnTo>
                  <a:lnTo>
                    <a:pt x="25965" y="525155"/>
                  </a:lnTo>
                  <a:lnTo>
                    <a:pt x="45197" y="567086"/>
                  </a:lnTo>
                  <a:lnTo>
                    <a:pt x="69114" y="606138"/>
                  </a:lnTo>
                  <a:lnTo>
                    <a:pt x="97356" y="641949"/>
                  </a:lnTo>
                  <a:lnTo>
                    <a:pt x="129560" y="674158"/>
                  </a:lnTo>
                  <a:lnTo>
                    <a:pt x="165366" y="702403"/>
                  </a:lnTo>
                  <a:lnTo>
                    <a:pt x="204411" y="726323"/>
                  </a:lnTo>
                  <a:lnTo>
                    <a:pt x="246335" y="745556"/>
                  </a:lnTo>
                  <a:lnTo>
                    <a:pt x="290776" y="759742"/>
                  </a:lnTo>
                  <a:lnTo>
                    <a:pt x="337372" y="768519"/>
                  </a:lnTo>
                  <a:lnTo>
                    <a:pt x="385762" y="771525"/>
                  </a:lnTo>
                  <a:lnTo>
                    <a:pt x="434163" y="768519"/>
                  </a:lnTo>
                  <a:lnTo>
                    <a:pt x="480769" y="759742"/>
                  </a:lnTo>
                  <a:lnTo>
                    <a:pt x="525218" y="745556"/>
                  </a:lnTo>
                  <a:lnTo>
                    <a:pt x="567150" y="726323"/>
                  </a:lnTo>
                  <a:lnTo>
                    <a:pt x="606202" y="702403"/>
                  </a:lnTo>
                  <a:lnTo>
                    <a:pt x="642013" y="674158"/>
                  </a:lnTo>
                  <a:lnTo>
                    <a:pt x="674221" y="641949"/>
                  </a:lnTo>
                  <a:lnTo>
                    <a:pt x="702466" y="606138"/>
                  </a:lnTo>
                  <a:lnTo>
                    <a:pt x="726386" y="567086"/>
                  </a:lnTo>
                  <a:lnTo>
                    <a:pt x="745620" y="525155"/>
                  </a:lnTo>
                  <a:lnTo>
                    <a:pt x="759806" y="480706"/>
                  </a:lnTo>
                  <a:lnTo>
                    <a:pt x="768582" y="434100"/>
                  </a:lnTo>
                  <a:lnTo>
                    <a:pt x="771588" y="385699"/>
                  </a:lnTo>
                  <a:lnTo>
                    <a:pt x="768582" y="337299"/>
                  </a:lnTo>
                  <a:lnTo>
                    <a:pt x="759806" y="290699"/>
                  </a:lnTo>
                  <a:lnTo>
                    <a:pt x="745620" y="246259"/>
                  </a:lnTo>
                  <a:lnTo>
                    <a:pt x="726386" y="204339"/>
                  </a:lnTo>
                  <a:lnTo>
                    <a:pt x="702466" y="165301"/>
                  </a:lnTo>
                  <a:lnTo>
                    <a:pt x="674221" y="129504"/>
                  </a:lnTo>
                  <a:lnTo>
                    <a:pt x="642013" y="97310"/>
                  </a:lnTo>
                  <a:lnTo>
                    <a:pt x="606202" y="69079"/>
                  </a:lnTo>
                  <a:lnTo>
                    <a:pt x="567150" y="45172"/>
                  </a:lnTo>
                  <a:lnTo>
                    <a:pt x="525218" y="25950"/>
                  </a:lnTo>
                  <a:lnTo>
                    <a:pt x="480769" y="11774"/>
                  </a:lnTo>
                  <a:lnTo>
                    <a:pt x="434163" y="3003"/>
                  </a:lnTo>
                  <a:lnTo>
                    <a:pt x="385762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8662" y="3786251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0" y="385699"/>
                  </a:moveTo>
                  <a:lnTo>
                    <a:pt x="3005" y="337299"/>
                  </a:lnTo>
                  <a:lnTo>
                    <a:pt x="11781" y="290699"/>
                  </a:lnTo>
                  <a:lnTo>
                    <a:pt x="25965" y="246259"/>
                  </a:lnTo>
                  <a:lnTo>
                    <a:pt x="45197" y="204339"/>
                  </a:lnTo>
                  <a:lnTo>
                    <a:pt x="69114" y="165301"/>
                  </a:lnTo>
                  <a:lnTo>
                    <a:pt x="97356" y="129504"/>
                  </a:lnTo>
                  <a:lnTo>
                    <a:pt x="129560" y="97310"/>
                  </a:lnTo>
                  <a:lnTo>
                    <a:pt x="165366" y="69079"/>
                  </a:lnTo>
                  <a:lnTo>
                    <a:pt x="204411" y="45172"/>
                  </a:lnTo>
                  <a:lnTo>
                    <a:pt x="246335" y="25950"/>
                  </a:lnTo>
                  <a:lnTo>
                    <a:pt x="290776" y="11774"/>
                  </a:lnTo>
                  <a:lnTo>
                    <a:pt x="337372" y="3003"/>
                  </a:lnTo>
                  <a:lnTo>
                    <a:pt x="385762" y="0"/>
                  </a:lnTo>
                  <a:lnTo>
                    <a:pt x="434163" y="3003"/>
                  </a:lnTo>
                  <a:lnTo>
                    <a:pt x="480769" y="11774"/>
                  </a:lnTo>
                  <a:lnTo>
                    <a:pt x="525218" y="25950"/>
                  </a:lnTo>
                  <a:lnTo>
                    <a:pt x="567150" y="45172"/>
                  </a:lnTo>
                  <a:lnTo>
                    <a:pt x="606202" y="69079"/>
                  </a:lnTo>
                  <a:lnTo>
                    <a:pt x="642013" y="97310"/>
                  </a:lnTo>
                  <a:lnTo>
                    <a:pt x="674221" y="129504"/>
                  </a:lnTo>
                  <a:lnTo>
                    <a:pt x="702466" y="165301"/>
                  </a:lnTo>
                  <a:lnTo>
                    <a:pt x="726386" y="204339"/>
                  </a:lnTo>
                  <a:lnTo>
                    <a:pt x="745620" y="246259"/>
                  </a:lnTo>
                  <a:lnTo>
                    <a:pt x="759806" y="290699"/>
                  </a:lnTo>
                  <a:lnTo>
                    <a:pt x="768582" y="337299"/>
                  </a:lnTo>
                  <a:lnTo>
                    <a:pt x="771588" y="385699"/>
                  </a:lnTo>
                  <a:lnTo>
                    <a:pt x="768582" y="434100"/>
                  </a:lnTo>
                  <a:lnTo>
                    <a:pt x="759806" y="480706"/>
                  </a:lnTo>
                  <a:lnTo>
                    <a:pt x="745620" y="525155"/>
                  </a:lnTo>
                  <a:lnTo>
                    <a:pt x="726386" y="567086"/>
                  </a:lnTo>
                  <a:lnTo>
                    <a:pt x="702466" y="606138"/>
                  </a:lnTo>
                  <a:lnTo>
                    <a:pt x="674221" y="641949"/>
                  </a:lnTo>
                  <a:lnTo>
                    <a:pt x="642013" y="674158"/>
                  </a:lnTo>
                  <a:lnTo>
                    <a:pt x="606202" y="702403"/>
                  </a:lnTo>
                  <a:lnTo>
                    <a:pt x="567150" y="726323"/>
                  </a:lnTo>
                  <a:lnTo>
                    <a:pt x="525218" y="745556"/>
                  </a:lnTo>
                  <a:lnTo>
                    <a:pt x="480769" y="759742"/>
                  </a:lnTo>
                  <a:lnTo>
                    <a:pt x="434163" y="768519"/>
                  </a:lnTo>
                  <a:lnTo>
                    <a:pt x="385762" y="771525"/>
                  </a:lnTo>
                  <a:lnTo>
                    <a:pt x="337372" y="768519"/>
                  </a:lnTo>
                  <a:lnTo>
                    <a:pt x="290776" y="759742"/>
                  </a:lnTo>
                  <a:lnTo>
                    <a:pt x="246335" y="745556"/>
                  </a:lnTo>
                  <a:lnTo>
                    <a:pt x="204411" y="726323"/>
                  </a:lnTo>
                  <a:lnTo>
                    <a:pt x="165366" y="702403"/>
                  </a:lnTo>
                  <a:lnTo>
                    <a:pt x="129560" y="674158"/>
                  </a:lnTo>
                  <a:lnTo>
                    <a:pt x="97356" y="641949"/>
                  </a:lnTo>
                  <a:lnTo>
                    <a:pt x="69114" y="606138"/>
                  </a:lnTo>
                  <a:lnTo>
                    <a:pt x="45197" y="567086"/>
                  </a:lnTo>
                  <a:lnTo>
                    <a:pt x="25965" y="525155"/>
                  </a:lnTo>
                  <a:lnTo>
                    <a:pt x="11781" y="480706"/>
                  </a:lnTo>
                  <a:lnTo>
                    <a:pt x="3005" y="434100"/>
                  </a:lnTo>
                  <a:lnTo>
                    <a:pt x="0" y="385699"/>
                  </a:lnTo>
                  <a:close/>
                </a:path>
              </a:pathLst>
            </a:custGeom>
            <a:ln w="12700">
              <a:solidFill>
                <a:srgbClr val="0039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0587" y="4786376"/>
              <a:ext cx="5172075" cy="619125"/>
            </a:xfrm>
            <a:custGeom>
              <a:avLst/>
              <a:gdLst/>
              <a:ahLst/>
              <a:cxnLst/>
              <a:rect l="l" t="t" r="r" b="b"/>
              <a:pathLst>
                <a:path w="5172075" h="619125">
                  <a:moveTo>
                    <a:pt x="517207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5172075" y="619125"/>
                  </a:lnTo>
                  <a:lnTo>
                    <a:pt x="5172075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0587" y="4786376"/>
              <a:ext cx="5172075" cy="619125"/>
            </a:xfrm>
            <a:custGeom>
              <a:avLst/>
              <a:gdLst/>
              <a:ahLst/>
              <a:cxnLst/>
              <a:rect l="l" t="t" r="r" b="b"/>
              <a:pathLst>
                <a:path w="5172075" h="619125">
                  <a:moveTo>
                    <a:pt x="0" y="619125"/>
                  </a:moveTo>
                  <a:lnTo>
                    <a:pt x="5172075" y="619125"/>
                  </a:lnTo>
                  <a:lnTo>
                    <a:pt x="5172075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59788" y="4954904"/>
            <a:ext cx="431736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Guide</a:t>
            </a:r>
            <a:r>
              <a:rPr sz="1550" spc="13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decisions</a:t>
            </a:r>
            <a:r>
              <a:rPr sz="1550" spc="15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61718"/>
                </a:solidFill>
                <a:latin typeface="Arial MT"/>
                <a:cs typeface="Arial MT"/>
              </a:rPr>
              <a:t>with</a:t>
            </a:r>
            <a:r>
              <a:rPr sz="1550" spc="145" dirty="0">
                <a:solidFill>
                  <a:srgbClr val="161718"/>
                </a:solidFill>
                <a:latin typeface="Arial MT"/>
                <a:cs typeface="Arial MT"/>
              </a:rPr>
              <a:t>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real-time</a:t>
            </a:r>
            <a:r>
              <a:rPr sz="1550" b="1" spc="14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search</a:t>
            </a:r>
            <a:r>
              <a:rPr sz="1550" b="1" spc="12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support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93712" y="2964845"/>
            <a:ext cx="843915" cy="2523490"/>
            <a:chOff x="493712" y="2964845"/>
            <a:chExt cx="843915" cy="2523490"/>
          </a:xfrm>
        </p:grpSpPr>
        <p:sp>
          <p:nvSpPr>
            <p:cNvPr id="40" name="object 40"/>
            <p:cNvSpPr/>
            <p:nvPr/>
          </p:nvSpPr>
          <p:spPr>
            <a:xfrm>
              <a:off x="500062" y="4710176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385762" y="0"/>
                  </a:moveTo>
                  <a:lnTo>
                    <a:pt x="337372" y="3003"/>
                  </a:lnTo>
                  <a:lnTo>
                    <a:pt x="290776" y="11774"/>
                  </a:lnTo>
                  <a:lnTo>
                    <a:pt x="246335" y="25950"/>
                  </a:lnTo>
                  <a:lnTo>
                    <a:pt x="204411" y="45172"/>
                  </a:lnTo>
                  <a:lnTo>
                    <a:pt x="165366" y="69079"/>
                  </a:lnTo>
                  <a:lnTo>
                    <a:pt x="129560" y="97310"/>
                  </a:lnTo>
                  <a:lnTo>
                    <a:pt x="97356" y="129504"/>
                  </a:lnTo>
                  <a:lnTo>
                    <a:pt x="69114" y="165301"/>
                  </a:lnTo>
                  <a:lnTo>
                    <a:pt x="45197" y="204339"/>
                  </a:lnTo>
                  <a:lnTo>
                    <a:pt x="25965" y="246259"/>
                  </a:lnTo>
                  <a:lnTo>
                    <a:pt x="11781" y="290699"/>
                  </a:lnTo>
                  <a:lnTo>
                    <a:pt x="3005" y="337299"/>
                  </a:lnTo>
                  <a:lnTo>
                    <a:pt x="0" y="385699"/>
                  </a:lnTo>
                  <a:lnTo>
                    <a:pt x="3005" y="434100"/>
                  </a:lnTo>
                  <a:lnTo>
                    <a:pt x="11781" y="480706"/>
                  </a:lnTo>
                  <a:lnTo>
                    <a:pt x="25965" y="525155"/>
                  </a:lnTo>
                  <a:lnTo>
                    <a:pt x="45197" y="567086"/>
                  </a:lnTo>
                  <a:lnTo>
                    <a:pt x="69114" y="606138"/>
                  </a:lnTo>
                  <a:lnTo>
                    <a:pt x="97356" y="641949"/>
                  </a:lnTo>
                  <a:lnTo>
                    <a:pt x="129560" y="674158"/>
                  </a:lnTo>
                  <a:lnTo>
                    <a:pt x="165366" y="702403"/>
                  </a:lnTo>
                  <a:lnTo>
                    <a:pt x="204411" y="726323"/>
                  </a:lnTo>
                  <a:lnTo>
                    <a:pt x="246335" y="745556"/>
                  </a:lnTo>
                  <a:lnTo>
                    <a:pt x="290776" y="759742"/>
                  </a:lnTo>
                  <a:lnTo>
                    <a:pt x="337372" y="768519"/>
                  </a:lnTo>
                  <a:lnTo>
                    <a:pt x="385762" y="771525"/>
                  </a:lnTo>
                  <a:lnTo>
                    <a:pt x="434153" y="768519"/>
                  </a:lnTo>
                  <a:lnTo>
                    <a:pt x="480752" y="759742"/>
                  </a:lnTo>
                  <a:lnTo>
                    <a:pt x="525198" y="745556"/>
                  </a:lnTo>
                  <a:lnTo>
                    <a:pt x="567127" y="726323"/>
                  </a:lnTo>
                  <a:lnTo>
                    <a:pt x="606179" y="702403"/>
                  </a:lnTo>
                  <a:lnTo>
                    <a:pt x="641992" y="674158"/>
                  </a:lnTo>
                  <a:lnTo>
                    <a:pt x="674204" y="641949"/>
                  </a:lnTo>
                  <a:lnTo>
                    <a:pt x="702452" y="606138"/>
                  </a:lnTo>
                  <a:lnTo>
                    <a:pt x="726376" y="567086"/>
                  </a:lnTo>
                  <a:lnTo>
                    <a:pt x="745614" y="525155"/>
                  </a:lnTo>
                  <a:lnTo>
                    <a:pt x="759803" y="480706"/>
                  </a:lnTo>
                  <a:lnTo>
                    <a:pt x="768581" y="434100"/>
                  </a:lnTo>
                  <a:lnTo>
                    <a:pt x="771588" y="385699"/>
                  </a:lnTo>
                  <a:lnTo>
                    <a:pt x="768581" y="337299"/>
                  </a:lnTo>
                  <a:lnTo>
                    <a:pt x="759803" y="290699"/>
                  </a:lnTo>
                  <a:lnTo>
                    <a:pt x="745614" y="246259"/>
                  </a:lnTo>
                  <a:lnTo>
                    <a:pt x="726376" y="204339"/>
                  </a:lnTo>
                  <a:lnTo>
                    <a:pt x="702452" y="165301"/>
                  </a:lnTo>
                  <a:lnTo>
                    <a:pt x="674204" y="129504"/>
                  </a:lnTo>
                  <a:lnTo>
                    <a:pt x="641992" y="97310"/>
                  </a:lnTo>
                  <a:lnTo>
                    <a:pt x="606179" y="69079"/>
                  </a:lnTo>
                  <a:lnTo>
                    <a:pt x="567127" y="45172"/>
                  </a:lnTo>
                  <a:lnTo>
                    <a:pt x="525198" y="25950"/>
                  </a:lnTo>
                  <a:lnTo>
                    <a:pt x="480752" y="11774"/>
                  </a:lnTo>
                  <a:lnTo>
                    <a:pt x="434153" y="3003"/>
                  </a:lnTo>
                  <a:lnTo>
                    <a:pt x="385762" y="0"/>
                  </a:lnTo>
                  <a:close/>
                </a:path>
              </a:pathLst>
            </a:custGeom>
            <a:solidFill>
              <a:srgbClr val="EC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0062" y="4710176"/>
              <a:ext cx="772160" cy="771525"/>
            </a:xfrm>
            <a:custGeom>
              <a:avLst/>
              <a:gdLst/>
              <a:ahLst/>
              <a:cxnLst/>
              <a:rect l="l" t="t" r="r" b="b"/>
              <a:pathLst>
                <a:path w="772160" h="771525">
                  <a:moveTo>
                    <a:pt x="0" y="385699"/>
                  </a:moveTo>
                  <a:lnTo>
                    <a:pt x="3005" y="337299"/>
                  </a:lnTo>
                  <a:lnTo>
                    <a:pt x="11781" y="290699"/>
                  </a:lnTo>
                  <a:lnTo>
                    <a:pt x="25965" y="246259"/>
                  </a:lnTo>
                  <a:lnTo>
                    <a:pt x="45197" y="204339"/>
                  </a:lnTo>
                  <a:lnTo>
                    <a:pt x="69114" y="165301"/>
                  </a:lnTo>
                  <a:lnTo>
                    <a:pt x="97356" y="129504"/>
                  </a:lnTo>
                  <a:lnTo>
                    <a:pt x="129560" y="97310"/>
                  </a:lnTo>
                  <a:lnTo>
                    <a:pt x="165366" y="69079"/>
                  </a:lnTo>
                  <a:lnTo>
                    <a:pt x="204411" y="45172"/>
                  </a:lnTo>
                  <a:lnTo>
                    <a:pt x="246335" y="25950"/>
                  </a:lnTo>
                  <a:lnTo>
                    <a:pt x="290776" y="11774"/>
                  </a:lnTo>
                  <a:lnTo>
                    <a:pt x="337372" y="3003"/>
                  </a:lnTo>
                  <a:lnTo>
                    <a:pt x="385762" y="0"/>
                  </a:lnTo>
                  <a:lnTo>
                    <a:pt x="434153" y="3003"/>
                  </a:lnTo>
                  <a:lnTo>
                    <a:pt x="480752" y="11774"/>
                  </a:lnTo>
                  <a:lnTo>
                    <a:pt x="525198" y="25950"/>
                  </a:lnTo>
                  <a:lnTo>
                    <a:pt x="567127" y="45172"/>
                  </a:lnTo>
                  <a:lnTo>
                    <a:pt x="606179" y="69079"/>
                  </a:lnTo>
                  <a:lnTo>
                    <a:pt x="641992" y="97310"/>
                  </a:lnTo>
                  <a:lnTo>
                    <a:pt x="674204" y="129504"/>
                  </a:lnTo>
                  <a:lnTo>
                    <a:pt x="702452" y="165301"/>
                  </a:lnTo>
                  <a:lnTo>
                    <a:pt x="726376" y="204339"/>
                  </a:lnTo>
                  <a:lnTo>
                    <a:pt x="745614" y="246259"/>
                  </a:lnTo>
                  <a:lnTo>
                    <a:pt x="759803" y="290699"/>
                  </a:lnTo>
                  <a:lnTo>
                    <a:pt x="768581" y="337299"/>
                  </a:lnTo>
                  <a:lnTo>
                    <a:pt x="771588" y="385699"/>
                  </a:lnTo>
                  <a:lnTo>
                    <a:pt x="768581" y="434100"/>
                  </a:lnTo>
                  <a:lnTo>
                    <a:pt x="759803" y="480706"/>
                  </a:lnTo>
                  <a:lnTo>
                    <a:pt x="745614" y="525155"/>
                  </a:lnTo>
                  <a:lnTo>
                    <a:pt x="726376" y="567086"/>
                  </a:lnTo>
                  <a:lnTo>
                    <a:pt x="702452" y="606138"/>
                  </a:lnTo>
                  <a:lnTo>
                    <a:pt x="674204" y="641949"/>
                  </a:lnTo>
                  <a:lnTo>
                    <a:pt x="641992" y="674158"/>
                  </a:lnTo>
                  <a:lnTo>
                    <a:pt x="606179" y="702403"/>
                  </a:lnTo>
                  <a:lnTo>
                    <a:pt x="567127" y="726323"/>
                  </a:lnTo>
                  <a:lnTo>
                    <a:pt x="525198" y="745556"/>
                  </a:lnTo>
                  <a:lnTo>
                    <a:pt x="480752" y="759742"/>
                  </a:lnTo>
                  <a:lnTo>
                    <a:pt x="434153" y="768519"/>
                  </a:lnTo>
                  <a:lnTo>
                    <a:pt x="385762" y="771525"/>
                  </a:lnTo>
                  <a:lnTo>
                    <a:pt x="337372" y="768519"/>
                  </a:lnTo>
                  <a:lnTo>
                    <a:pt x="290776" y="759742"/>
                  </a:lnTo>
                  <a:lnTo>
                    <a:pt x="246335" y="745556"/>
                  </a:lnTo>
                  <a:lnTo>
                    <a:pt x="204411" y="726323"/>
                  </a:lnTo>
                  <a:lnTo>
                    <a:pt x="165366" y="702403"/>
                  </a:lnTo>
                  <a:lnTo>
                    <a:pt x="129560" y="674158"/>
                  </a:lnTo>
                  <a:lnTo>
                    <a:pt x="97356" y="641949"/>
                  </a:lnTo>
                  <a:lnTo>
                    <a:pt x="69114" y="606138"/>
                  </a:lnTo>
                  <a:lnTo>
                    <a:pt x="45197" y="567086"/>
                  </a:lnTo>
                  <a:lnTo>
                    <a:pt x="25965" y="525155"/>
                  </a:lnTo>
                  <a:lnTo>
                    <a:pt x="11781" y="480706"/>
                  </a:lnTo>
                  <a:lnTo>
                    <a:pt x="3005" y="434100"/>
                  </a:lnTo>
                  <a:lnTo>
                    <a:pt x="0" y="385699"/>
                  </a:lnTo>
                  <a:close/>
                </a:path>
              </a:pathLst>
            </a:custGeom>
            <a:ln w="12700">
              <a:solidFill>
                <a:srgbClr val="0039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840" y="2964852"/>
              <a:ext cx="434340" cy="2326005"/>
            </a:xfrm>
            <a:custGeom>
              <a:avLst/>
              <a:gdLst/>
              <a:ahLst/>
              <a:cxnLst/>
              <a:rect l="l" t="t" r="r" b="b"/>
              <a:pathLst>
                <a:path w="434340" h="2326004">
                  <a:moveTo>
                    <a:pt x="377837" y="2253424"/>
                  </a:moveTo>
                  <a:lnTo>
                    <a:pt x="306463" y="2253424"/>
                  </a:lnTo>
                  <a:lnTo>
                    <a:pt x="303796" y="2247823"/>
                  </a:lnTo>
                  <a:lnTo>
                    <a:pt x="298881" y="2237473"/>
                  </a:lnTo>
                  <a:lnTo>
                    <a:pt x="287248" y="2225116"/>
                  </a:lnTo>
                  <a:lnTo>
                    <a:pt x="277101" y="2219579"/>
                  </a:lnTo>
                  <a:lnTo>
                    <a:pt x="277101" y="2270214"/>
                  </a:lnTo>
                  <a:lnTo>
                    <a:pt x="275437" y="2278926"/>
                  </a:lnTo>
                  <a:lnTo>
                    <a:pt x="270891" y="2286038"/>
                  </a:lnTo>
                  <a:lnTo>
                    <a:pt x="264147" y="2290838"/>
                  </a:lnTo>
                  <a:lnTo>
                    <a:pt x="255892" y="2292591"/>
                  </a:lnTo>
                  <a:lnTo>
                    <a:pt x="247637" y="2290838"/>
                  </a:lnTo>
                  <a:lnTo>
                    <a:pt x="240893" y="2286038"/>
                  </a:lnTo>
                  <a:lnTo>
                    <a:pt x="236347" y="2278926"/>
                  </a:lnTo>
                  <a:lnTo>
                    <a:pt x="234683" y="2270214"/>
                  </a:lnTo>
                  <a:lnTo>
                    <a:pt x="236347" y="2261501"/>
                  </a:lnTo>
                  <a:lnTo>
                    <a:pt x="240893" y="2254377"/>
                  </a:lnTo>
                  <a:lnTo>
                    <a:pt x="247637" y="2249589"/>
                  </a:lnTo>
                  <a:lnTo>
                    <a:pt x="255892" y="2247823"/>
                  </a:lnTo>
                  <a:lnTo>
                    <a:pt x="264147" y="2249589"/>
                  </a:lnTo>
                  <a:lnTo>
                    <a:pt x="270891" y="2254377"/>
                  </a:lnTo>
                  <a:lnTo>
                    <a:pt x="275437" y="2261501"/>
                  </a:lnTo>
                  <a:lnTo>
                    <a:pt x="277101" y="2270214"/>
                  </a:lnTo>
                  <a:lnTo>
                    <a:pt x="277101" y="2219579"/>
                  </a:lnTo>
                  <a:lnTo>
                    <a:pt x="272580" y="2217102"/>
                  </a:lnTo>
                  <a:lnTo>
                    <a:pt x="255892" y="2214245"/>
                  </a:lnTo>
                  <a:lnTo>
                    <a:pt x="239204" y="2217102"/>
                  </a:lnTo>
                  <a:lnTo>
                    <a:pt x="224536" y="2225116"/>
                  </a:lnTo>
                  <a:lnTo>
                    <a:pt x="212902" y="2237473"/>
                  </a:lnTo>
                  <a:lnTo>
                    <a:pt x="205308" y="2253424"/>
                  </a:lnTo>
                  <a:lnTo>
                    <a:pt x="17310" y="2253424"/>
                  </a:lnTo>
                  <a:lnTo>
                    <a:pt x="17310" y="2287003"/>
                  </a:lnTo>
                  <a:lnTo>
                    <a:pt x="205308" y="2287003"/>
                  </a:lnTo>
                  <a:lnTo>
                    <a:pt x="215480" y="2306459"/>
                  </a:lnTo>
                  <a:lnTo>
                    <a:pt x="231381" y="2319820"/>
                  </a:lnTo>
                  <a:lnTo>
                    <a:pt x="250863" y="2325928"/>
                  </a:lnTo>
                  <a:lnTo>
                    <a:pt x="271805" y="2323579"/>
                  </a:lnTo>
                  <a:lnTo>
                    <a:pt x="301180" y="2299297"/>
                  </a:lnTo>
                  <a:lnTo>
                    <a:pt x="306463" y="2287003"/>
                  </a:lnTo>
                  <a:lnTo>
                    <a:pt x="377837" y="2287003"/>
                  </a:lnTo>
                  <a:lnTo>
                    <a:pt x="377837" y="2253424"/>
                  </a:lnTo>
                  <a:close/>
                </a:path>
                <a:path w="434340" h="2326004">
                  <a:moveTo>
                    <a:pt x="377837" y="2119109"/>
                  </a:moveTo>
                  <a:lnTo>
                    <a:pt x="173913" y="2119109"/>
                  </a:lnTo>
                  <a:lnTo>
                    <a:pt x="171259" y="2113521"/>
                  </a:lnTo>
                  <a:lnTo>
                    <a:pt x="166331" y="2103170"/>
                  </a:lnTo>
                  <a:lnTo>
                    <a:pt x="154698" y="2090801"/>
                  </a:lnTo>
                  <a:lnTo>
                    <a:pt x="144551" y="2085276"/>
                  </a:lnTo>
                  <a:lnTo>
                    <a:pt x="144551" y="2135898"/>
                  </a:lnTo>
                  <a:lnTo>
                    <a:pt x="142887" y="2144611"/>
                  </a:lnTo>
                  <a:lnTo>
                    <a:pt x="138341" y="2151735"/>
                  </a:lnTo>
                  <a:lnTo>
                    <a:pt x="131597" y="2156523"/>
                  </a:lnTo>
                  <a:lnTo>
                    <a:pt x="123342" y="2158288"/>
                  </a:lnTo>
                  <a:lnTo>
                    <a:pt x="115087" y="2156523"/>
                  </a:lnTo>
                  <a:lnTo>
                    <a:pt x="108356" y="2151735"/>
                  </a:lnTo>
                  <a:lnTo>
                    <a:pt x="103809" y="2144611"/>
                  </a:lnTo>
                  <a:lnTo>
                    <a:pt x="102133" y="2135898"/>
                  </a:lnTo>
                  <a:lnTo>
                    <a:pt x="103809" y="2127186"/>
                  </a:lnTo>
                  <a:lnTo>
                    <a:pt x="108356" y="2120074"/>
                  </a:lnTo>
                  <a:lnTo>
                    <a:pt x="115087" y="2115274"/>
                  </a:lnTo>
                  <a:lnTo>
                    <a:pt x="123342" y="2113521"/>
                  </a:lnTo>
                  <a:lnTo>
                    <a:pt x="131597" y="2115274"/>
                  </a:lnTo>
                  <a:lnTo>
                    <a:pt x="138341" y="2120074"/>
                  </a:lnTo>
                  <a:lnTo>
                    <a:pt x="142887" y="2127186"/>
                  </a:lnTo>
                  <a:lnTo>
                    <a:pt x="144551" y="2135898"/>
                  </a:lnTo>
                  <a:lnTo>
                    <a:pt x="144551" y="2085276"/>
                  </a:lnTo>
                  <a:lnTo>
                    <a:pt x="140030" y="2082800"/>
                  </a:lnTo>
                  <a:lnTo>
                    <a:pt x="123342" y="2079942"/>
                  </a:lnTo>
                  <a:lnTo>
                    <a:pt x="106654" y="2082800"/>
                  </a:lnTo>
                  <a:lnTo>
                    <a:pt x="91998" y="2090801"/>
                  </a:lnTo>
                  <a:lnTo>
                    <a:pt x="80365" y="2103170"/>
                  </a:lnTo>
                  <a:lnTo>
                    <a:pt x="72771" y="2119109"/>
                  </a:lnTo>
                  <a:lnTo>
                    <a:pt x="17310" y="2119109"/>
                  </a:lnTo>
                  <a:lnTo>
                    <a:pt x="17310" y="2152688"/>
                  </a:lnTo>
                  <a:lnTo>
                    <a:pt x="72771" y="2152688"/>
                  </a:lnTo>
                  <a:lnTo>
                    <a:pt x="82943" y="2172144"/>
                  </a:lnTo>
                  <a:lnTo>
                    <a:pt x="98844" y="2185517"/>
                  </a:lnTo>
                  <a:lnTo>
                    <a:pt x="118325" y="2191613"/>
                  </a:lnTo>
                  <a:lnTo>
                    <a:pt x="139255" y="2189276"/>
                  </a:lnTo>
                  <a:lnTo>
                    <a:pt x="168630" y="2164994"/>
                  </a:lnTo>
                  <a:lnTo>
                    <a:pt x="173913" y="2152688"/>
                  </a:lnTo>
                  <a:lnTo>
                    <a:pt x="377837" y="2152688"/>
                  </a:lnTo>
                  <a:lnTo>
                    <a:pt x="377837" y="2119109"/>
                  </a:lnTo>
                  <a:close/>
                </a:path>
                <a:path w="434340" h="2326004">
                  <a:moveTo>
                    <a:pt x="377837" y="1984806"/>
                  </a:moveTo>
                  <a:lnTo>
                    <a:pt x="327672" y="1984806"/>
                  </a:lnTo>
                  <a:lnTo>
                    <a:pt x="324751" y="1979218"/>
                  </a:lnTo>
                  <a:lnTo>
                    <a:pt x="317500" y="1965350"/>
                  </a:lnTo>
                  <a:lnTo>
                    <a:pt x="301612" y="1951990"/>
                  </a:lnTo>
                  <a:lnTo>
                    <a:pt x="298310" y="1950961"/>
                  </a:lnTo>
                  <a:lnTo>
                    <a:pt x="298310" y="2001596"/>
                  </a:lnTo>
                  <a:lnTo>
                    <a:pt x="296646" y="2010308"/>
                  </a:lnTo>
                  <a:lnTo>
                    <a:pt x="292100" y="2017420"/>
                  </a:lnTo>
                  <a:lnTo>
                    <a:pt x="285356" y="2022221"/>
                  </a:lnTo>
                  <a:lnTo>
                    <a:pt x="277101" y="2023986"/>
                  </a:lnTo>
                  <a:lnTo>
                    <a:pt x="268846" y="2022221"/>
                  </a:lnTo>
                  <a:lnTo>
                    <a:pt x="262102" y="2017420"/>
                  </a:lnTo>
                  <a:lnTo>
                    <a:pt x="257556" y="2010308"/>
                  </a:lnTo>
                  <a:lnTo>
                    <a:pt x="255892" y="2001596"/>
                  </a:lnTo>
                  <a:lnTo>
                    <a:pt x="257556" y="1992884"/>
                  </a:lnTo>
                  <a:lnTo>
                    <a:pt x="262102" y="1985772"/>
                  </a:lnTo>
                  <a:lnTo>
                    <a:pt x="268846" y="1980971"/>
                  </a:lnTo>
                  <a:lnTo>
                    <a:pt x="277101" y="1979206"/>
                  </a:lnTo>
                  <a:lnTo>
                    <a:pt x="285356" y="1980971"/>
                  </a:lnTo>
                  <a:lnTo>
                    <a:pt x="292100" y="1985772"/>
                  </a:lnTo>
                  <a:lnTo>
                    <a:pt x="296646" y="1992884"/>
                  </a:lnTo>
                  <a:lnTo>
                    <a:pt x="298310" y="2001596"/>
                  </a:lnTo>
                  <a:lnTo>
                    <a:pt x="298310" y="1950961"/>
                  </a:lnTo>
                  <a:lnTo>
                    <a:pt x="282117" y="1945881"/>
                  </a:lnTo>
                  <a:lnTo>
                    <a:pt x="261188" y="1948230"/>
                  </a:lnTo>
                  <a:lnTo>
                    <a:pt x="249529" y="1953806"/>
                  </a:lnTo>
                  <a:lnTo>
                    <a:pt x="239610" y="1962035"/>
                  </a:lnTo>
                  <a:lnTo>
                    <a:pt x="231813" y="1972513"/>
                  </a:lnTo>
                  <a:lnTo>
                    <a:pt x="226517" y="1984806"/>
                  </a:lnTo>
                  <a:lnTo>
                    <a:pt x="17310" y="1984806"/>
                  </a:lnTo>
                  <a:lnTo>
                    <a:pt x="17310" y="2018385"/>
                  </a:lnTo>
                  <a:lnTo>
                    <a:pt x="226517" y="2018385"/>
                  </a:lnTo>
                  <a:lnTo>
                    <a:pt x="236689" y="2037842"/>
                  </a:lnTo>
                  <a:lnTo>
                    <a:pt x="252590" y="2051215"/>
                  </a:lnTo>
                  <a:lnTo>
                    <a:pt x="272072" y="2057311"/>
                  </a:lnTo>
                  <a:lnTo>
                    <a:pt x="293014" y="2054974"/>
                  </a:lnTo>
                  <a:lnTo>
                    <a:pt x="322389" y="2030691"/>
                  </a:lnTo>
                  <a:lnTo>
                    <a:pt x="327672" y="2018385"/>
                  </a:lnTo>
                  <a:lnTo>
                    <a:pt x="377837" y="2018385"/>
                  </a:lnTo>
                  <a:lnTo>
                    <a:pt x="377837" y="1984806"/>
                  </a:lnTo>
                  <a:close/>
                </a:path>
                <a:path w="434340" h="2326004">
                  <a:moveTo>
                    <a:pt x="434009" y="395363"/>
                  </a:moveTo>
                  <a:lnTo>
                    <a:pt x="354076" y="299631"/>
                  </a:lnTo>
                  <a:lnTo>
                    <a:pt x="332740" y="289191"/>
                  </a:lnTo>
                  <a:lnTo>
                    <a:pt x="329107" y="288582"/>
                  </a:lnTo>
                  <a:lnTo>
                    <a:pt x="319989" y="289191"/>
                  </a:lnTo>
                  <a:lnTo>
                    <a:pt x="295795" y="264998"/>
                  </a:lnTo>
                  <a:lnTo>
                    <a:pt x="310172" y="243027"/>
                  </a:lnTo>
                  <a:lnTo>
                    <a:pt x="320878" y="218681"/>
                  </a:lnTo>
                  <a:lnTo>
                    <a:pt x="327571" y="192481"/>
                  </a:lnTo>
                  <a:lnTo>
                    <a:pt x="329882" y="164934"/>
                  </a:lnTo>
                  <a:lnTo>
                    <a:pt x="323964" y="121221"/>
                  </a:lnTo>
                  <a:lnTo>
                    <a:pt x="307289" y="81851"/>
                  </a:lnTo>
                  <a:lnTo>
                    <a:pt x="296354" y="67729"/>
                  </a:lnTo>
                  <a:lnTo>
                    <a:pt x="296354" y="164388"/>
                  </a:lnTo>
                  <a:lnTo>
                    <a:pt x="289598" y="205981"/>
                  </a:lnTo>
                  <a:lnTo>
                    <a:pt x="270802" y="242176"/>
                  </a:lnTo>
                  <a:lnTo>
                    <a:pt x="242189" y="270789"/>
                  </a:lnTo>
                  <a:lnTo>
                    <a:pt x="205981" y="289572"/>
                  </a:lnTo>
                  <a:lnTo>
                    <a:pt x="164388" y="296329"/>
                  </a:lnTo>
                  <a:lnTo>
                    <a:pt x="122796" y="289572"/>
                  </a:lnTo>
                  <a:lnTo>
                    <a:pt x="86588" y="270789"/>
                  </a:lnTo>
                  <a:lnTo>
                    <a:pt x="57988" y="242176"/>
                  </a:lnTo>
                  <a:lnTo>
                    <a:pt x="39192" y="205981"/>
                  </a:lnTo>
                  <a:lnTo>
                    <a:pt x="32524" y="164934"/>
                  </a:lnTo>
                  <a:lnTo>
                    <a:pt x="32435" y="164388"/>
                  </a:lnTo>
                  <a:lnTo>
                    <a:pt x="39192" y="122796"/>
                  </a:lnTo>
                  <a:lnTo>
                    <a:pt x="57988" y="86588"/>
                  </a:lnTo>
                  <a:lnTo>
                    <a:pt x="86588" y="57975"/>
                  </a:lnTo>
                  <a:lnTo>
                    <a:pt x="122796" y="39192"/>
                  </a:lnTo>
                  <a:lnTo>
                    <a:pt x="164388" y="32435"/>
                  </a:lnTo>
                  <a:lnTo>
                    <a:pt x="205981" y="39192"/>
                  </a:lnTo>
                  <a:lnTo>
                    <a:pt x="242189" y="57975"/>
                  </a:lnTo>
                  <a:lnTo>
                    <a:pt x="270802" y="86588"/>
                  </a:lnTo>
                  <a:lnTo>
                    <a:pt x="289598" y="122796"/>
                  </a:lnTo>
                  <a:lnTo>
                    <a:pt x="296354" y="164388"/>
                  </a:lnTo>
                  <a:lnTo>
                    <a:pt x="296354" y="67729"/>
                  </a:lnTo>
                  <a:lnTo>
                    <a:pt x="260743" y="32435"/>
                  </a:lnTo>
                  <a:lnTo>
                    <a:pt x="208661" y="5918"/>
                  </a:lnTo>
                  <a:lnTo>
                    <a:pt x="164947" y="0"/>
                  </a:lnTo>
                  <a:lnTo>
                    <a:pt x="121221" y="5918"/>
                  </a:lnTo>
                  <a:lnTo>
                    <a:pt x="81864" y="22606"/>
                  </a:lnTo>
                  <a:lnTo>
                    <a:pt x="48450" y="48450"/>
                  </a:lnTo>
                  <a:lnTo>
                    <a:pt x="22606" y="81851"/>
                  </a:lnTo>
                  <a:lnTo>
                    <a:pt x="5918" y="121221"/>
                  </a:lnTo>
                  <a:lnTo>
                    <a:pt x="76" y="164388"/>
                  </a:lnTo>
                  <a:lnTo>
                    <a:pt x="0" y="164934"/>
                  </a:lnTo>
                  <a:lnTo>
                    <a:pt x="5918" y="208648"/>
                  </a:lnTo>
                  <a:lnTo>
                    <a:pt x="22606" y="248018"/>
                  </a:lnTo>
                  <a:lnTo>
                    <a:pt x="48450" y="281419"/>
                  </a:lnTo>
                  <a:lnTo>
                    <a:pt x="81864" y="307263"/>
                  </a:lnTo>
                  <a:lnTo>
                    <a:pt x="121221" y="323951"/>
                  </a:lnTo>
                  <a:lnTo>
                    <a:pt x="164947" y="329869"/>
                  </a:lnTo>
                  <a:lnTo>
                    <a:pt x="192405" y="327558"/>
                  </a:lnTo>
                  <a:lnTo>
                    <a:pt x="218478" y="320865"/>
                  </a:lnTo>
                  <a:lnTo>
                    <a:pt x="242798" y="310159"/>
                  </a:lnTo>
                  <a:lnTo>
                    <a:pt x="264160" y="296329"/>
                  </a:lnTo>
                  <a:lnTo>
                    <a:pt x="265010" y="295783"/>
                  </a:lnTo>
                  <a:lnTo>
                    <a:pt x="289204" y="319976"/>
                  </a:lnTo>
                  <a:lnTo>
                    <a:pt x="288696" y="327558"/>
                  </a:lnTo>
                  <a:lnTo>
                    <a:pt x="288594" y="329095"/>
                  </a:lnTo>
                  <a:lnTo>
                    <a:pt x="368376" y="422783"/>
                  </a:lnTo>
                  <a:lnTo>
                    <a:pt x="395859" y="434327"/>
                  </a:lnTo>
                  <a:lnTo>
                    <a:pt x="403250" y="433616"/>
                  </a:lnTo>
                  <a:lnTo>
                    <a:pt x="410438" y="431444"/>
                  </a:lnTo>
                  <a:lnTo>
                    <a:pt x="417207" y="427837"/>
                  </a:lnTo>
                  <a:lnTo>
                    <a:pt x="423354" y="422783"/>
                  </a:lnTo>
                  <a:lnTo>
                    <a:pt x="431393" y="409879"/>
                  </a:lnTo>
                  <a:lnTo>
                    <a:pt x="434009" y="395363"/>
                  </a:lnTo>
                  <a:close/>
                </a:path>
              </a:pathLst>
            </a:custGeom>
            <a:solidFill>
              <a:srgbClr val="002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830" y="4056606"/>
              <a:ext cx="114512" cy="2040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82209" y="3963142"/>
              <a:ext cx="455295" cy="418465"/>
            </a:xfrm>
            <a:custGeom>
              <a:avLst/>
              <a:gdLst/>
              <a:ahLst/>
              <a:cxnLst/>
              <a:rect l="l" t="t" r="r" b="b"/>
              <a:pathLst>
                <a:path w="455294" h="418464">
                  <a:moveTo>
                    <a:pt x="227588" y="0"/>
                  </a:moveTo>
                  <a:lnTo>
                    <a:pt x="175405" y="5517"/>
                  </a:lnTo>
                  <a:lnTo>
                    <a:pt x="127501" y="21234"/>
                  </a:lnTo>
                  <a:lnTo>
                    <a:pt x="85244" y="45897"/>
                  </a:lnTo>
                  <a:lnTo>
                    <a:pt x="49999" y="78251"/>
                  </a:lnTo>
                  <a:lnTo>
                    <a:pt x="23132" y="117042"/>
                  </a:lnTo>
                  <a:lnTo>
                    <a:pt x="6010" y="161016"/>
                  </a:lnTo>
                  <a:lnTo>
                    <a:pt x="0" y="208919"/>
                  </a:lnTo>
                  <a:lnTo>
                    <a:pt x="6010" y="256822"/>
                  </a:lnTo>
                  <a:lnTo>
                    <a:pt x="23132" y="300796"/>
                  </a:lnTo>
                  <a:lnTo>
                    <a:pt x="49999" y="339587"/>
                  </a:lnTo>
                  <a:lnTo>
                    <a:pt x="85244" y="371941"/>
                  </a:lnTo>
                  <a:lnTo>
                    <a:pt x="127501" y="396604"/>
                  </a:lnTo>
                  <a:lnTo>
                    <a:pt x="175405" y="412321"/>
                  </a:lnTo>
                  <a:lnTo>
                    <a:pt x="227588" y="417839"/>
                  </a:lnTo>
                  <a:lnTo>
                    <a:pt x="279771" y="412321"/>
                  </a:lnTo>
                  <a:lnTo>
                    <a:pt x="327675" y="396604"/>
                  </a:lnTo>
                  <a:lnTo>
                    <a:pt x="369932" y="371941"/>
                  </a:lnTo>
                  <a:lnTo>
                    <a:pt x="405176" y="339587"/>
                  </a:lnTo>
                  <a:lnTo>
                    <a:pt x="432042" y="300796"/>
                  </a:lnTo>
                  <a:lnTo>
                    <a:pt x="449164" y="256822"/>
                  </a:lnTo>
                  <a:lnTo>
                    <a:pt x="455175" y="208919"/>
                  </a:lnTo>
                  <a:lnTo>
                    <a:pt x="419240" y="208919"/>
                  </a:lnTo>
                  <a:lnTo>
                    <a:pt x="414257" y="249099"/>
                  </a:lnTo>
                  <a:lnTo>
                    <a:pt x="399637" y="286702"/>
                  </a:lnTo>
                  <a:lnTo>
                    <a:pt x="376142" y="320301"/>
                  </a:lnTo>
                  <a:lnTo>
                    <a:pt x="344536" y="348470"/>
                  </a:lnTo>
                  <a:lnTo>
                    <a:pt x="300067" y="371934"/>
                  </a:lnTo>
                  <a:lnTo>
                    <a:pt x="252102" y="383455"/>
                  </a:lnTo>
                  <a:lnTo>
                    <a:pt x="203196" y="383340"/>
                  </a:lnTo>
                  <a:lnTo>
                    <a:pt x="155906" y="371896"/>
                  </a:lnTo>
                  <a:lnTo>
                    <a:pt x="112788" y="349431"/>
                  </a:lnTo>
                  <a:lnTo>
                    <a:pt x="76398" y="316252"/>
                  </a:lnTo>
                  <a:lnTo>
                    <a:pt x="50838" y="275431"/>
                  </a:lnTo>
                  <a:lnTo>
                    <a:pt x="38289" y="231400"/>
                  </a:lnTo>
                  <a:lnTo>
                    <a:pt x="38414" y="186505"/>
                  </a:lnTo>
                  <a:lnTo>
                    <a:pt x="50881" y="143093"/>
                  </a:lnTo>
                  <a:lnTo>
                    <a:pt x="75356" y="103509"/>
                  </a:lnTo>
                  <a:lnTo>
                    <a:pt x="111503" y="70101"/>
                  </a:lnTo>
                  <a:lnTo>
                    <a:pt x="155971" y="46640"/>
                  </a:lnTo>
                  <a:lnTo>
                    <a:pt x="203935" y="35121"/>
                  </a:lnTo>
                  <a:lnTo>
                    <a:pt x="252839" y="35237"/>
                  </a:lnTo>
                  <a:lnTo>
                    <a:pt x="300129" y="46682"/>
                  </a:lnTo>
                  <a:lnTo>
                    <a:pt x="343247" y="69147"/>
                  </a:lnTo>
                  <a:lnTo>
                    <a:pt x="379640" y="102326"/>
                  </a:lnTo>
                  <a:lnTo>
                    <a:pt x="329403" y="148442"/>
                  </a:lnTo>
                  <a:lnTo>
                    <a:pt x="455175" y="148442"/>
                  </a:lnTo>
                  <a:lnTo>
                    <a:pt x="455175" y="32987"/>
                  </a:lnTo>
                  <a:lnTo>
                    <a:pt x="405465" y="78619"/>
                  </a:lnTo>
                  <a:lnTo>
                    <a:pt x="369215" y="45343"/>
                  </a:lnTo>
                  <a:lnTo>
                    <a:pt x="326322" y="20633"/>
                  </a:lnTo>
                  <a:lnTo>
                    <a:pt x="278531" y="5262"/>
                  </a:lnTo>
                  <a:lnTo>
                    <a:pt x="227588" y="0"/>
                  </a:lnTo>
                  <a:close/>
                </a:path>
              </a:pathLst>
            </a:custGeom>
            <a:solidFill>
              <a:srgbClr val="002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6275" y="3347734"/>
            <a:ext cx="248920" cy="1683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OUR</a:t>
            </a:r>
            <a:r>
              <a:rPr sz="1550" b="1" spc="8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APPROACH</a:t>
            </a:r>
            <a:endParaRPr sz="15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03133" y="2662237"/>
            <a:ext cx="270065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COMPETITIVE</a:t>
            </a:r>
            <a:r>
              <a:rPr sz="1550" b="1" spc="23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ADVANTAGE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448368" y="3428934"/>
            <a:ext cx="1595755" cy="1986280"/>
            <a:chOff x="6448368" y="3428934"/>
            <a:chExt cx="1595755" cy="1986280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8368" y="3428934"/>
              <a:ext cx="1557416" cy="19861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7000" y="3800475"/>
              <a:ext cx="1566799" cy="13000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467475" y="3438525"/>
              <a:ext cx="1476375" cy="1914525"/>
            </a:xfrm>
            <a:custGeom>
              <a:avLst/>
              <a:gdLst/>
              <a:ahLst/>
              <a:cxnLst/>
              <a:rect l="l" t="t" r="r" b="b"/>
              <a:pathLst>
                <a:path w="1476375" h="1914525">
                  <a:moveTo>
                    <a:pt x="1476375" y="0"/>
                  </a:moveTo>
                  <a:lnTo>
                    <a:pt x="0" y="0"/>
                  </a:lnTo>
                  <a:lnTo>
                    <a:pt x="0" y="1914525"/>
                  </a:lnTo>
                  <a:lnTo>
                    <a:pt x="1476375" y="1914525"/>
                  </a:lnTo>
                  <a:lnTo>
                    <a:pt x="1476375" y="0"/>
                  </a:lnTo>
                  <a:close/>
                </a:path>
              </a:pathLst>
            </a:custGeom>
            <a:solidFill>
              <a:srgbClr val="FF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30034" y="3898582"/>
            <a:ext cx="1163955" cy="10001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635" algn="ctr">
              <a:lnSpc>
                <a:spcPct val="103600"/>
              </a:lnSpc>
              <a:spcBef>
                <a:spcPts val="60"/>
              </a:spcBef>
            </a:pP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Reduces information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overload</a:t>
            </a:r>
            <a:r>
              <a:rPr sz="1550" b="1" spc="160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25" dirty="0">
                <a:solidFill>
                  <a:srgbClr val="161718"/>
                </a:solidFill>
                <a:latin typeface="Arial"/>
                <a:cs typeface="Arial"/>
              </a:rPr>
              <a:t>by 70%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810375" y="2952686"/>
            <a:ext cx="3138805" cy="2481580"/>
            <a:chOff x="6810375" y="2952686"/>
            <a:chExt cx="3138805" cy="248158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0375" y="2952686"/>
              <a:ext cx="852487" cy="80486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853301" y="2995675"/>
              <a:ext cx="714375" cy="666750"/>
            </a:xfrm>
            <a:custGeom>
              <a:avLst/>
              <a:gdLst/>
              <a:ahLst/>
              <a:cxnLst/>
              <a:rect l="l" t="t" r="r" b="b"/>
              <a:pathLst>
                <a:path w="714375" h="666750">
                  <a:moveTo>
                    <a:pt x="357124" y="0"/>
                  </a:moveTo>
                  <a:lnTo>
                    <a:pt x="308665" y="3042"/>
                  </a:lnTo>
                  <a:lnTo>
                    <a:pt x="262187" y="11906"/>
                  </a:lnTo>
                  <a:lnTo>
                    <a:pt x="218116" y="26193"/>
                  </a:lnTo>
                  <a:lnTo>
                    <a:pt x="176878" y="45508"/>
                  </a:lnTo>
                  <a:lnTo>
                    <a:pt x="138897" y="69453"/>
                  </a:lnTo>
                  <a:lnTo>
                    <a:pt x="104600" y="97631"/>
                  </a:lnTo>
                  <a:lnTo>
                    <a:pt x="74412" y="129645"/>
                  </a:lnTo>
                  <a:lnTo>
                    <a:pt x="48758" y="165100"/>
                  </a:lnTo>
                  <a:lnTo>
                    <a:pt x="28065" y="203596"/>
                  </a:lnTo>
                  <a:lnTo>
                    <a:pt x="12757" y="244739"/>
                  </a:lnTo>
                  <a:lnTo>
                    <a:pt x="3260" y="288131"/>
                  </a:lnTo>
                  <a:lnTo>
                    <a:pt x="0" y="333375"/>
                  </a:lnTo>
                  <a:lnTo>
                    <a:pt x="3260" y="378592"/>
                  </a:lnTo>
                  <a:lnTo>
                    <a:pt x="12757" y="421966"/>
                  </a:lnTo>
                  <a:lnTo>
                    <a:pt x="28065" y="463099"/>
                  </a:lnTo>
                  <a:lnTo>
                    <a:pt x="48758" y="501593"/>
                  </a:lnTo>
                  <a:lnTo>
                    <a:pt x="74412" y="537050"/>
                  </a:lnTo>
                  <a:lnTo>
                    <a:pt x="104600" y="569071"/>
                  </a:lnTo>
                  <a:lnTo>
                    <a:pt x="138897" y="597258"/>
                  </a:lnTo>
                  <a:lnTo>
                    <a:pt x="176878" y="621213"/>
                  </a:lnTo>
                  <a:lnTo>
                    <a:pt x="218116" y="640538"/>
                  </a:lnTo>
                  <a:lnTo>
                    <a:pt x="262187" y="654834"/>
                  </a:lnTo>
                  <a:lnTo>
                    <a:pt x="308665" y="663704"/>
                  </a:lnTo>
                  <a:lnTo>
                    <a:pt x="357124" y="666750"/>
                  </a:lnTo>
                  <a:lnTo>
                    <a:pt x="405585" y="663704"/>
                  </a:lnTo>
                  <a:lnTo>
                    <a:pt x="452070" y="654834"/>
                  </a:lnTo>
                  <a:lnTo>
                    <a:pt x="496151" y="640538"/>
                  </a:lnTo>
                  <a:lnTo>
                    <a:pt x="537402" y="621213"/>
                  </a:lnTo>
                  <a:lnTo>
                    <a:pt x="575398" y="597258"/>
                  </a:lnTo>
                  <a:lnTo>
                    <a:pt x="609711" y="569071"/>
                  </a:lnTo>
                  <a:lnTo>
                    <a:pt x="639915" y="537050"/>
                  </a:lnTo>
                  <a:lnTo>
                    <a:pt x="665583" y="501593"/>
                  </a:lnTo>
                  <a:lnTo>
                    <a:pt x="686290" y="463099"/>
                  </a:lnTo>
                  <a:lnTo>
                    <a:pt x="701608" y="421966"/>
                  </a:lnTo>
                  <a:lnTo>
                    <a:pt x="711112" y="378592"/>
                  </a:lnTo>
                  <a:lnTo>
                    <a:pt x="714375" y="333375"/>
                  </a:lnTo>
                  <a:lnTo>
                    <a:pt x="711112" y="288131"/>
                  </a:lnTo>
                  <a:lnTo>
                    <a:pt x="701608" y="244739"/>
                  </a:lnTo>
                  <a:lnTo>
                    <a:pt x="686290" y="203596"/>
                  </a:lnTo>
                  <a:lnTo>
                    <a:pt x="665583" y="165100"/>
                  </a:lnTo>
                  <a:lnTo>
                    <a:pt x="639915" y="129645"/>
                  </a:lnTo>
                  <a:lnTo>
                    <a:pt x="609711" y="97631"/>
                  </a:lnTo>
                  <a:lnTo>
                    <a:pt x="575398" y="69453"/>
                  </a:lnTo>
                  <a:lnTo>
                    <a:pt x="537402" y="45508"/>
                  </a:lnTo>
                  <a:lnTo>
                    <a:pt x="496151" y="26193"/>
                  </a:lnTo>
                  <a:lnTo>
                    <a:pt x="452070" y="11906"/>
                  </a:lnTo>
                  <a:lnTo>
                    <a:pt x="405585" y="3042"/>
                  </a:lnTo>
                  <a:lnTo>
                    <a:pt x="357124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53301" y="2995675"/>
              <a:ext cx="714375" cy="666750"/>
            </a:xfrm>
            <a:custGeom>
              <a:avLst/>
              <a:gdLst/>
              <a:ahLst/>
              <a:cxnLst/>
              <a:rect l="l" t="t" r="r" b="b"/>
              <a:pathLst>
                <a:path w="714375" h="666750">
                  <a:moveTo>
                    <a:pt x="0" y="333375"/>
                  </a:moveTo>
                  <a:lnTo>
                    <a:pt x="3260" y="288131"/>
                  </a:lnTo>
                  <a:lnTo>
                    <a:pt x="12757" y="244739"/>
                  </a:lnTo>
                  <a:lnTo>
                    <a:pt x="28065" y="203596"/>
                  </a:lnTo>
                  <a:lnTo>
                    <a:pt x="48758" y="165100"/>
                  </a:lnTo>
                  <a:lnTo>
                    <a:pt x="74412" y="129645"/>
                  </a:lnTo>
                  <a:lnTo>
                    <a:pt x="104600" y="97631"/>
                  </a:lnTo>
                  <a:lnTo>
                    <a:pt x="138897" y="69453"/>
                  </a:lnTo>
                  <a:lnTo>
                    <a:pt x="176878" y="45508"/>
                  </a:lnTo>
                  <a:lnTo>
                    <a:pt x="218116" y="26193"/>
                  </a:lnTo>
                  <a:lnTo>
                    <a:pt x="262187" y="11906"/>
                  </a:lnTo>
                  <a:lnTo>
                    <a:pt x="308665" y="3042"/>
                  </a:lnTo>
                  <a:lnTo>
                    <a:pt x="357124" y="0"/>
                  </a:lnTo>
                  <a:lnTo>
                    <a:pt x="405585" y="3042"/>
                  </a:lnTo>
                  <a:lnTo>
                    <a:pt x="452070" y="11906"/>
                  </a:lnTo>
                  <a:lnTo>
                    <a:pt x="496151" y="26193"/>
                  </a:lnTo>
                  <a:lnTo>
                    <a:pt x="537402" y="45508"/>
                  </a:lnTo>
                  <a:lnTo>
                    <a:pt x="575398" y="69453"/>
                  </a:lnTo>
                  <a:lnTo>
                    <a:pt x="609711" y="97631"/>
                  </a:lnTo>
                  <a:lnTo>
                    <a:pt x="639915" y="129645"/>
                  </a:lnTo>
                  <a:lnTo>
                    <a:pt x="665583" y="165100"/>
                  </a:lnTo>
                  <a:lnTo>
                    <a:pt x="686290" y="203596"/>
                  </a:lnTo>
                  <a:lnTo>
                    <a:pt x="701608" y="244739"/>
                  </a:lnTo>
                  <a:lnTo>
                    <a:pt x="711112" y="288131"/>
                  </a:lnTo>
                  <a:lnTo>
                    <a:pt x="714375" y="333375"/>
                  </a:lnTo>
                  <a:lnTo>
                    <a:pt x="711112" y="378592"/>
                  </a:lnTo>
                  <a:lnTo>
                    <a:pt x="701608" y="421966"/>
                  </a:lnTo>
                  <a:lnTo>
                    <a:pt x="686290" y="463099"/>
                  </a:lnTo>
                  <a:lnTo>
                    <a:pt x="665583" y="501593"/>
                  </a:lnTo>
                  <a:lnTo>
                    <a:pt x="639915" y="537050"/>
                  </a:lnTo>
                  <a:lnTo>
                    <a:pt x="609711" y="569071"/>
                  </a:lnTo>
                  <a:lnTo>
                    <a:pt x="575398" y="597258"/>
                  </a:lnTo>
                  <a:lnTo>
                    <a:pt x="537402" y="621213"/>
                  </a:lnTo>
                  <a:lnTo>
                    <a:pt x="496151" y="640538"/>
                  </a:lnTo>
                  <a:lnTo>
                    <a:pt x="452070" y="654834"/>
                  </a:lnTo>
                  <a:lnTo>
                    <a:pt x="405585" y="663704"/>
                  </a:lnTo>
                  <a:lnTo>
                    <a:pt x="357124" y="666750"/>
                  </a:lnTo>
                  <a:lnTo>
                    <a:pt x="308665" y="663704"/>
                  </a:lnTo>
                  <a:lnTo>
                    <a:pt x="262187" y="654834"/>
                  </a:lnTo>
                  <a:lnTo>
                    <a:pt x="218116" y="640538"/>
                  </a:lnTo>
                  <a:lnTo>
                    <a:pt x="176878" y="621213"/>
                  </a:lnTo>
                  <a:lnTo>
                    <a:pt x="138897" y="597258"/>
                  </a:lnTo>
                  <a:lnTo>
                    <a:pt x="104600" y="569071"/>
                  </a:lnTo>
                  <a:lnTo>
                    <a:pt x="74412" y="537050"/>
                  </a:lnTo>
                  <a:lnTo>
                    <a:pt x="48758" y="501593"/>
                  </a:lnTo>
                  <a:lnTo>
                    <a:pt x="28065" y="463099"/>
                  </a:lnTo>
                  <a:lnTo>
                    <a:pt x="12757" y="421966"/>
                  </a:lnTo>
                  <a:lnTo>
                    <a:pt x="3260" y="378592"/>
                  </a:lnTo>
                  <a:lnTo>
                    <a:pt x="0" y="333375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467" y="3447984"/>
              <a:ext cx="1557416" cy="198615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9625" y="3829049"/>
              <a:ext cx="1509649" cy="129057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410575" y="3457574"/>
              <a:ext cx="1476375" cy="1914525"/>
            </a:xfrm>
            <a:custGeom>
              <a:avLst/>
              <a:gdLst/>
              <a:ahLst/>
              <a:cxnLst/>
              <a:rect l="l" t="t" r="r" b="b"/>
              <a:pathLst>
                <a:path w="1476375" h="1914525">
                  <a:moveTo>
                    <a:pt x="1476375" y="0"/>
                  </a:moveTo>
                  <a:lnTo>
                    <a:pt x="0" y="0"/>
                  </a:lnTo>
                  <a:lnTo>
                    <a:pt x="0" y="1914525"/>
                  </a:lnTo>
                  <a:lnTo>
                    <a:pt x="1476375" y="1914525"/>
                  </a:lnTo>
                  <a:lnTo>
                    <a:pt x="1476375" y="0"/>
                  </a:lnTo>
                  <a:close/>
                </a:path>
              </a:pathLst>
            </a:custGeom>
            <a:solidFill>
              <a:srgbClr val="FF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587993" y="3919537"/>
            <a:ext cx="1099185" cy="10007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-5080" algn="ctr">
              <a:lnSpc>
                <a:spcPct val="103600"/>
              </a:lnSpc>
              <a:spcBef>
                <a:spcPts val="60"/>
              </a:spcBef>
            </a:pP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Boosts program application rates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753475" y="2971736"/>
            <a:ext cx="3072130" cy="2443480"/>
            <a:chOff x="8753475" y="2971736"/>
            <a:chExt cx="3072130" cy="2443480"/>
          </a:xfrm>
        </p:grpSpPr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3475" y="2971736"/>
              <a:ext cx="852487" cy="80486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796401" y="3014725"/>
              <a:ext cx="714375" cy="666750"/>
            </a:xfrm>
            <a:custGeom>
              <a:avLst/>
              <a:gdLst/>
              <a:ahLst/>
              <a:cxnLst/>
              <a:rect l="l" t="t" r="r" b="b"/>
              <a:pathLst>
                <a:path w="714375" h="666750">
                  <a:moveTo>
                    <a:pt x="357124" y="0"/>
                  </a:moveTo>
                  <a:lnTo>
                    <a:pt x="308665" y="3042"/>
                  </a:lnTo>
                  <a:lnTo>
                    <a:pt x="262187" y="11906"/>
                  </a:lnTo>
                  <a:lnTo>
                    <a:pt x="218116" y="26193"/>
                  </a:lnTo>
                  <a:lnTo>
                    <a:pt x="176878" y="45508"/>
                  </a:lnTo>
                  <a:lnTo>
                    <a:pt x="138897" y="69453"/>
                  </a:lnTo>
                  <a:lnTo>
                    <a:pt x="104600" y="97631"/>
                  </a:lnTo>
                  <a:lnTo>
                    <a:pt x="74412" y="129645"/>
                  </a:lnTo>
                  <a:lnTo>
                    <a:pt x="48758" y="165100"/>
                  </a:lnTo>
                  <a:lnTo>
                    <a:pt x="28065" y="203596"/>
                  </a:lnTo>
                  <a:lnTo>
                    <a:pt x="12757" y="244739"/>
                  </a:lnTo>
                  <a:lnTo>
                    <a:pt x="3260" y="288131"/>
                  </a:lnTo>
                  <a:lnTo>
                    <a:pt x="0" y="333375"/>
                  </a:lnTo>
                  <a:lnTo>
                    <a:pt x="3260" y="378592"/>
                  </a:lnTo>
                  <a:lnTo>
                    <a:pt x="12757" y="421966"/>
                  </a:lnTo>
                  <a:lnTo>
                    <a:pt x="28065" y="463099"/>
                  </a:lnTo>
                  <a:lnTo>
                    <a:pt x="48758" y="501593"/>
                  </a:lnTo>
                  <a:lnTo>
                    <a:pt x="74412" y="537050"/>
                  </a:lnTo>
                  <a:lnTo>
                    <a:pt x="104600" y="569071"/>
                  </a:lnTo>
                  <a:lnTo>
                    <a:pt x="138897" y="597258"/>
                  </a:lnTo>
                  <a:lnTo>
                    <a:pt x="176878" y="621213"/>
                  </a:lnTo>
                  <a:lnTo>
                    <a:pt x="218116" y="640538"/>
                  </a:lnTo>
                  <a:lnTo>
                    <a:pt x="262187" y="654834"/>
                  </a:lnTo>
                  <a:lnTo>
                    <a:pt x="308665" y="663704"/>
                  </a:lnTo>
                  <a:lnTo>
                    <a:pt x="357124" y="666750"/>
                  </a:lnTo>
                  <a:lnTo>
                    <a:pt x="405585" y="663704"/>
                  </a:lnTo>
                  <a:lnTo>
                    <a:pt x="452070" y="654834"/>
                  </a:lnTo>
                  <a:lnTo>
                    <a:pt x="496151" y="640538"/>
                  </a:lnTo>
                  <a:lnTo>
                    <a:pt x="537402" y="621213"/>
                  </a:lnTo>
                  <a:lnTo>
                    <a:pt x="575398" y="597258"/>
                  </a:lnTo>
                  <a:lnTo>
                    <a:pt x="609711" y="569071"/>
                  </a:lnTo>
                  <a:lnTo>
                    <a:pt x="639915" y="537050"/>
                  </a:lnTo>
                  <a:lnTo>
                    <a:pt x="665583" y="501593"/>
                  </a:lnTo>
                  <a:lnTo>
                    <a:pt x="686290" y="463099"/>
                  </a:lnTo>
                  <a:lnTo>
                    <a:pt x="701608" y="421966"/>
                  </a:lnTo>
                  <a:lnTo>
                    <a:pt x="711112" y="378592"/>
                  </a:lnTo>
                  <a:lnTo>
                    <a:pt x="714375" y="333375"/>
                  </a:lnTo>
                  <a:lnTo>
                    <a:pt x="711112" y="288131"/>
                  </a:lnTo>
                  <a:lnTo>
                    <a:pt x="701608" y="244739"/>
                  </a:lnTo>
                  <a:lnTo>
                    <a:pt x="686290" y="203596"/>
                  </a:lnTo>
                  <a:lnTo>
                    <a:pt x="665583" y="165100"/>
                  </a:lnTo>
                  <a:lnTo>
                    <a:pt x="639915" y="129645"/>
                  </a:lnTo>
                  <a:lnTo>
                    <a:pt x="609711" y="97631"/>
                  </a:lnTo>
                  <a:lnTo>
                    <a:pt x="575398" y="69453"/>
                  </a:lnTo>
                  <a:lnTo>
                    <a:pt x="537402" y="45508"/>
                  </a:lnTo>
                  <a:lnTo>
                    <a:pt x="496151" y="26193"/>
                  </a:lnTo>
                  <a:lnTo>
                    <a:pt x="452070" y="11906"/>
                  </a:lnTo>
                  <a:lnTo>
                    <a:pt x="405585" y="3042"/>
                  </a:lnTo>
                  <a:lnTo>
                    <a:pt x="357124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796401" y="3014725"/>
              <a:ext cx="714375" cy="666750"/>
            </a:xfrm>
            <a:custGeom>
              <a:avLst/>
              <a:gdLst/>
              <a:ahLst/>
              <a:cxnLst/>
              <a:rect l="l" t="t" r="r" b="b"/>
              <a:pathLst>
                <a:path w="714375" h="666750">
                  <a:moveTo>
                    <a:pt x="0" y="333375"/>
                  </a:moveTo>
                  <a:lnTo>
                    <a:pt x="3260" y="288131"/>
                  </a:lnTo>
                  <a:lnTo>
                    <a:pt x="12757" y="244739"/>
                  </a:lnTo>
                  <a:lnTo>
                    <a:pt x="28065" y="203596"/>
                  </a:lnTo>
                  <a:lnTo>
                    <a:pt x="48758" y="165100"/>
                  </a:lnTo>
                  <a:lnTo>
                    <a:pt x="74412" y="129645"/>
                  </a:lnTo>
                  <a:lnTo>
                    <a:pt x="104600" y="97631"/>
                  </a:lnTo>
                  <a:lnTo>
                    <a:pt x="138897" y="69453"/>
                  </a:lnTo>
                  <a:lnTo>
                    <a:pt x="176878" y="45508"/>
                  </a:lnTo>
                  <a:lnTo>
                    <a:pt x="218116" y="26193"/>
                  </a:lnTo>
                  <a:lnTo>
                    <a:pt x="262187" y="11906"/>
                  </a:lnTo>
                  <a:lnTo>
                    <a:pt x="308665" y="3042"/>
                  </a:lnTo>
                  <a:lnTo>
                    <a:pt x="357124" y="0"/>
                  </a:lnTo>
                  <a:lnTo>
                    <a:pt x="405585" y="3042"/>
                  </a:lnTo>
                  <a:lnTo>
                    <a:pt x="452070" y="11906"/>
                  </a:lnTo>
                  <a:lnTo>
                    <a:pt x="496151" y="26193"/>
                  </a:lnTo>
                  <a:lnTo>
                    <a:pt x="537402" y="45508"/>
                  </a:lnTo>
                  <a:lnTo>
                    <a:pt x="575398" y="69453"/>
                  </a:lnTo>
                  <a:lnTo>
                    <a:pt x="609711" y="97631"/>
                  </a:lnTo>
                  <a:lnTo>
                    <a:pt x="639915" y="129645"/>
                  </a:lnTo>
                  <a:lnTo>
                    <a:pt x="665583" y="165100"/>
                  </a:lnTo>
                  <a:lnTo>
                    <a:pt x="686290" y="203596"/>
                  </a:lnTo>
                  <a:lnTo>
                    <a:pt x="701608" y="244739"/>
                  </a:lnTo>
                  <a:lnTo>
                    <a:pt x="711112" y="288131"/>
                  </a:lnTo>
                  <a:lnTo>
                    <a:pt x="714375" y="333375"/>
                  </a:lnTo>
                  <a:lnTo>
                    <a:pt x="711112" y="378592"/>
                  </a:lnTo>
                  <a:lnTo>
                    <a:pt x="701608" y="421966"/>
                  </a:lnTo>
                  <a:lnTo>
                    <a:pt x="686290" y="463099"/>
                  </a:lnTo>
                  <a:lnTo>
                    <a:pt x="665583" y="501593"/>
                  </a:lnTo>
                  <a:lnTo>
                    <a:pt x="639915" y="537050"/>
                  </a:lnTo>
                  <a:lnTo>
                    <a:pt x="609711" y="569071"/>
                  </a:lnTo>
                  <a:lnTo>
                    <a:pt x="575398" y="597258"/>
                  </a:lnTo>
                  <a:lnTo>
                    <a:pt x="537402" y="621213"/>
                  </a:lnTo>
                  <a:lnTo>
                    <a:pt x="496151" y="640538"/>
                  </a:lnTo>
                  <a:lnTo>
                    <a:pt x="452070" y="654834"/>
                  </a:lnTo>
                  <a:lnTo>
                    <a:pt x="405585" y="663704"/>
                  </a:lnTo>
                  <a:lnTo>
                    <a:pt x="357124" y="666750"/>
                  </a:lnTo>
                  <a:lnTo>
                    <a:pt x="308665" y="663704"/>
                  </a:lnTo>
                  <a:lnTo>
                    <a:pt x="262187" y="654834"/>
                  </a:lnTo>
                  <a:lnTo>
                    <a:pt x="218116" y="640538"/>
                  </a:lnTo>
                  <a:lnTo>
                    <a:pt x="176878" y="621213"/>
                  </a:lnTo>
                  <a:lnTo>
                    <a:pt x="138897" y="597258"/>
                  </a:lnTo>
                  <a:lnTo>
                    <a:pt x="104600" y="569071"/>
                  </a:lnTo>
                  <a:lnTo>
                    <a:pt x="74412" y="537050"/>
                  </a:lnTo>
                  <a:lnTo>
                    <a:pt x="48758" y="501593"/>
                  </a:lnTo>
                  <a:lnTo>
                    <a:pt x="28065" y="463099"/>
                  </a:lnTo>
                  <a:lnTo>
                    <a:pt x="12757" y="421966"/>
                  </a:lnTo>
                  <a:lnTo>
                    <a:pt x="3260" y="378592"/>
                  </a:lnTo>
                  <a:lnTo>
                    <a:pt x="0" y="333375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8368" y="3428934"/>
              <a:ext cx="1566940" cy="198615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7475" y="3800474"/>
              <a:ext cx="1528699" cy="130009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0277475" y="3438524"/>
              <a:ext cx="1485900" cy="1914525"/>
            </a:xfrm>
            <a:custGeom>
              <a:avLst/>
              <a:gdLst/>
              <a:ahLst/>
              <a:cxnLst/>
              <a:rect l="l" t="t" r="r" b="b"/>
              <a:pathLst>
                <a:path w="1485900" h="1914525">
                  <a:moveTo>
                    <a:pt x="1485900" y="0"/>
                  </a:moveTo>
                  <a:lnTo>
                    <a:pt x="0" y="0"/>
                  </a:lnTo>
                  <a:lnTo>
                    <a:pt x="0" y="1914525"/>
                  </a:lnTo>
                  <a:lnTo>
                    <a:pt x="1485900" y="1914525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FF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440669" y="3898582"/>
            <a:ext cx="1169670" cy="10001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indent="1905" algn="ctr">
              <a:lnSpc>
                <a:spcPct val="103600"/>
              </a:lnSpc>
              <a:spcBef>
                <a:spcPts val="60"/>
              </a:spcBef>
            </a:pP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Enhances </a:t>
            </a:r>
            <a:r>
              <a:rPr sz="1550" b="1" dirty="0">
                <a:solidFill>
                  <a:srgbClr val="161718"/>
                </a:solidFill>
                <a:latin typeface="Arial"/>
                <a:cs typeface="Arial"/>
              </a:rPr>
              <a:t>GSU’s</a:t>
            </a:r>
            <a:r>
              <a:rPr sz="1550" b="1" spc="55" dirty="0">
                <a:solidFill>
                  <a:srgbClr val="161718"/>
                </a:solidFill>
                <a:latin typeface="Arial"/>
                <a:cs typeface="Arial"/>
              </a:rPr>
              <a:t> </a:t>
            </a:r>
            <a:r>
              <a:rPr sz="1550" b="1" spc="-20" dirty="0">
                <a:solidFill>
                  <a:srgbClr val="161718"/>
                </a:solidFill>
                <a:latin typeface="Arial"/>
                <a:cs typeface="Arial"/>
              </a:rPr>
              <a:t>tech- </a:t>
            </a:r>
            <a:r>
              <a:rPr sz="1550" b="1" spc="-10" dirty="0">
                <a:solidFill>
                  <a:srgbClr val="161718"/>
                </a:solidFill>
                <a:latin typeface="Arial"/>
                <a:cs typeface="Arial"/>
              </a:rPr>
              <a:t>forward reputation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54064" y="2952686"/>
            <a:ext cx="4428490" cy="805180"/>
            <a:chOff x="7054064" y="2952686"/>
            <a:chExt cx="4428490" cy="805180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0375" y="2952686"/>
              <a:ext cx="862012" cy="80486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663301" y="2995675"/>
              <a:ext cx="723900" cy="666750"/>
            </a:xfrm>
            <a:custGeom>
              <a:avLst/>
              <a:gdLst/>
              <a:ahLst/>
              <a:cxnLst/>
              <a:rect l="l" t="t" r="r" b="b"/>
              <a:pathLst>
                <a:path w="723900" h="666750">
                  <a:moveTo>
                    <a:pt x="361950" y="0"/>
                  </a:moveTo>
                  <a:lnTo>
                    <a:pt x="312809" y="3042"/>
                  </a:lnTo>
                  <a:lnTo>
                    <a:pt x="265685" y="11906"/>
                  </a:lnTo>
                  <a:lnTo>
                    <a:pt x="221009" y="26193"/>
                  </a:lnTo>
                  <a:lnTo>
                    <a:pt x="179211" y="45508"/>
                  </a:lnTo>
                  <a:lnTo>
                    <a:pt x="140719" y="69453"/>
                  </a:lnTo>
                  <a:lnTo>
                    <a:pt x="105965" y="97631"/>
                  </a:lnTo>
                  <a:lnTo>
                    <a:pt x="75378" y="129645"/>
                  </a:lnTo>
                  <a:lnTo>
                    <a:pt x="49388" y="165100"/>
                  </a:lnTo>
                  <a:lnTo>
                    <a:pt x="28426" y="203596"/>
                  </a:lnTo>
                  <a:lnTo>
                    <a:pt x="12920" y="244739"/>
                  </a:lnTo>
                  <a:lnTo>
                    <a:pt x="3301" y="288131"/>
                  </a:lnTo>
                  <a:lnTo>
                    <a:pt x="0" y="333375"/>
                  </a:lnTo>
                  <a:lnTo>
                    <a:pt x="3301" y="378592"/>
                  </a:lnTo>
                  <a:lnTo>
                    <a:pt x="12920" y="421966"/>
                  </a:lnTo>
                  <a:lnTo>
                    <a:pt x="28426" y="463099"/>
                  </a:lnTo>
                  <a:lnTo>
                    <a:pt x="49388" y="501593"/>
                  </a:lnTo>
                  <a:lnTo>
                    <a:pt x="75378" y="537050"/>
                  </a:lnTo>
                  <a:lnTo>
                    <a:pt x="105965" y="569071"/>
                  </a:lnTo>
                  <a:lnTo>
                    <a:pt x="140719" y="597258"/>
                  </a:lnTo>
                  <a:lnTo>
                    <a:pt x="179211" y="621213"/>
                  </a:lnTo>
                  <a:lnTo>
                    <a:pt x="221009" y="640538"/>
                  </a:lnTo>
                  <a:lnTo>
                    <a:pt x="265685" y="654834"/>
                  </a:lnTo>
                  <a:lnTo>
                    <a:pt x="312809" y="663704"/>
                  </a:lnTo>
                  <a:lnTo>
                    <a:pt x="361950" y="666750"/>
                  </a:lnTo>
                  <a:lnTo>
                    <a:pt x="411064" y="663704"/>
                  </a:lnTo>
                  <a:lnTo>
                    <a:pt x="458170" y="654834"/>
                  </a:lnTo>
                  <a:lnTo>
                    <a:pt x="502836" y="640538"/>
                  </a:lnTo>
                  <a:lnTo>
                    <a:pt x="544632" y="621213"/>
                  </a:lnTo>
                  <a:lnTo>
                    <a:pt x="583126" y="597258"/>
                  </a:lnTo>
                  <a:lnTo>
                    <a:pt x="617886" y="569071"/>
                  </a:lnTo>
                  <a:lnTo>
                    <a:pt x="648482" y="537050"/>
                  </a:lnTo>
                  <a:lnTo>
                    <a:pt x="674482" y="501593"/>
                  </a:lnTo>
                  <a:lnTo>
                    <a:pt x="695455" y="463099"/>
                  </a:lnTo>
                  <a:lnTo>
                    <a:pt x="710970" y="421966"/>
                  </a:lnTo>
                  <a:lnTo>
                    <a:pt x="720595" y="378592"/>
                  </a:lnTo>
                  <a:lnTo>
                    <a:pt x="723900" y="333375"/>
                  </a:lnTo>
                  <a:lnTo>
                    <a:pt x="720595" y="288131"/>
                  </a:lnTo>
                  <a:lnTo>
                    <a:pt x="710970" y="244739"/>
                  </a:lnTo>
                  <a:lnTo>
                    <a:pt x="695455" y="203596"/>
                  </a:lnTo>
                  <a:lnTo>
                    <a:pt x="674482" y="165100"/>
                  </a:lnTo>
                  <a:lnTo>
                    <a:pt x="648482" y="129645"/>
                  </a:lnTo>
                  <a:lnTo>
                    <a:pt x="617886" y="97631"/>
                  </a:lnTo>
                  <a:lnTo>
                    <a:pt x="583126" y="69453"/>
                  </a:lnTo>
                  <a:lnTo>
                    <a:pt x="544632" y="45508"/>
                  </a:lnTo>
                  <a:lnTo>
                    <a:pt x="502836" y="26193"/>
                  </a:lnTo>
                  <a:lnTo>
                    <a:pt x="458170" y="11906"/>
                  </a:lnTo>
                  <a:lnTo>
                    <a:pt x="411064" y="3042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003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63301" y="2995675"/>
              <a:ext cx="723900" cy="666750"/>
            </a:xfrm>
            <a:custGeom>
              <a:avLst/>
              <a:gdLst/>
              <a:ahLst/>
              <a:cxnLst/>
              <a:rect l="l" t="t" r="r" b="b"/>
              <a:pathLst>
                <a:path w="723900" h="666750">
                  <a:moveTo>
                    <a:pt x="0" y="333375"/>
                  </a:moveTo>
                  <a:lnTo>
                    <a:pt x="3301" y="288131"/>
                  </a:lnTo>
                  <a:lnTo>
                    <a:pt x="12920" y="244739"/>
                  </a:lnTo>
                  <a:lnTo>
                    <a:pt x="28426" y="203596"/>
                  </a:lnTo>
                  <a:lnTo>
                    <a:pt x="49388" y="165100"/>
                  </a:lnTo>
                  <a:lnTo>
                    <a:pt x="75378" y="129645"/>
                  </a:lnTo>
                  <a:lnTo>
                    <a:pt x="105965" y="97631"/>
                  </a:lnTo>
                  <a:lnTo>
                    <a:pt x="140719" y="69453"/>
                  </a:lnTo>
                  <a:lnTo>
                    <a:pt x="179211" y="45508"/>
                  </a:lnTo>
                  <a:lnTo>
                    <a:pt x="221009" y="26193"/>
                  </a:lnTo>
                  <a:lnTo>
                    <a:pt x="265685" y="11906"/>
                  </a:lnTo>
                  <a:lnTo>
                    <a:pt x="312809" y="3042"/>
                  </a:lnTo>
                  <a:lnTo>
                    <a:pt x="361950" y="0"/>
                  </a:lnTo>
                  <a:lnTo>
                    <a:pt x="411064" y="3042"/>
                  </a:lnTo>
                  <a:lnTo>
                    <a:pt x="458170" y="11906"/>
                  </a:lnTo>
                  <a:lnTo>
                    <a:pt x="502836" y="26193"/>
                  </a:lnTo>
                  <a:lnTo>
                    <a:pt x="544632" y="45508"/>
                  </a:lnTo>
                  <a:lnTo>
                    <a:pt x="583126" y="69453"/>
                  </a:lnTo>
                  <a:lnTo>
                    <a:pt x="617886" y="97631"/>
                  </a:lnTo>
                  <a:lnTo>
                    <a:pt x="648482" y="129645"/>
                  </a:lnTo>
                  <a:lnTo>
                    <a:pt x="674482" y="165100"/>
                  </a:lnTo>
                  <a:lnTo>
                    <a:pt x="695455" y="203596"/>
                  </a:lnTo>
                  <a:lnTo>
                    <a:pt x="710970" y="244739"/>
                  </a:lnTo>
                  <a:lnTo>
                    <a:pt x="720595" y="288131"/>
                  </a:lnTo>
                  <a:lnTo>
                    <a:pt x="723900" y="333375"/>
                  </a:lnTo>
                  <a:lnTo>
                    <a:pt x="720595" y="378592"/>
                  </a:lnTo>
                  <a:lnTo>
                    <a:pt x="710970" y="421966"/>
                  </a:lnTo>
                  <a:lnTo>
                    <a:pt x="695455" y="463099"/>
                  </a:lnTo>
                  <a:lnTo>
                    <a:pt x="674482" y="501593"/>
                  </a:lnTo>
                  <a:lnTo>
                    <a:pt x="648482" y="537050"/>
                  </a:lnTo>
                  <a:lnTo>
                    <a:pt x="617886" y="569071"/>
                  </a:lnTo>
                  <a:lnTo>
                    <a:pt x="583126" y="597258"/>
                  </a:lnTo>
                  <a:lnTo>
                    <a:pt x="544632" y="621213"/>
                  </a:lnTo>
                  <a:lnTo>
                    <a:pt x="502836" y="640538"/>
                  </a:lnTo>
                  <a:lnTo>
                    <a:pt x="458170" y="654834"/>
                  </a:lnTo>
                  <a:lnTo>
                    <a:pt x="411064" y="663704"/>
                  </a:lnTo>
                  <a:lnTo>
                    <a:pt x="361950" y="666750"/>
                  </a:lnTo>
                  <a:lnTo>
                    <a:pt x="312809" y="663704"/>
                  </a:lnTo>
                  <a:lnTo>
                    <a:pt x="265685" y="654834"/>
                  </a:lnTo>
                  <a:lnTo>
                    <a:pt x="221009" y="640538"/>
                  </a:lnTo>
                  <a:lnTo>
                    <a:pt x="179211" y="621213"/>
                  </a:lnTo>
                  <a:lnTo>
                    <a:pt x="140719" y="597258"/>
                  </a:lnTo>
                  <a:lnTo>
                    <a:pt x="105965" y="569071"/>
                  </a:lnTo>
                  <a:lnTo>
                    <a:pt x="75378" y="537050"/>
                  </a:lnTo>
                  <a:lnTo>
                    <a:pt x="49388" y="501593"/>
                  </a:lnTo>
                  <a:lnTo>
                    <a:pt x="28426" y="463099"/>
                  </a:lnTo>
                  <a:lnTo>
                    <a:pt x="12920" y="421966"/>
                  </a:lnTo>
                  <a:lnTo>
                    <a:pt x="3301" y="378592"/>
                  </a:lnTo>
                  <a:lnTo>
                    <a:pt x="0" y="333375"/>
                  </a:lnTo>
                  <a:close/>
                </a:path>
              </a:pathLst>
            </a:custGeom>
            <a:ln w="12700">
              <a:solidFill>
                <a:srgbClr val="0012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3848" y="3356885"/>
              <a:ext cx="378037" cy="20808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953005" y="3130892"/>
              <a:ext cx="2292350" cy="359410"/>
            </a:xfrm>
            <a:custGeom>
              <a:avLst/>
              <a:gdLst/>
              <a:ahLst/>
              <a:cxnLst/>
              <a:rect l="l" t="t" r="r" b="b"/>
              <a:pathLst>
                <a:path w="2292350" h="359410">
                  <a:moveTo>
                    <a:pt x="378561" y="31165"/>
                  </a:moveTo>
                  <a:lnTo>
                    <a:pt x="376923" y="22910"/>
                  </a:lnTo>
                  <a:lnTo>
                    <a:pt x="372465" y="16167"/>
                  </a:lnTo>
                  <a:lnTo>
                    <a:pt x="365848" y="11620"/>
                  </a:lnTo>
                  <a:lnTo>
                    <a:pt x="357746" y="9956"/>
                  </a:lnTo>
                  <a:lnTo>
                    <a:pt x="326529" y="9956"/>
                  </a:lnTo>
                  <a:lnTo>
                    <a:pt x="326529" y="57670"/>
                  </a:lnTo>
                  <a:lnTo>
                    <a:pt x="326529" y="68275"/>
                  </a:lnTo>
                  <a:lnTo>
                    <a:pt x="326529" y="84175"/>
                  </a:lnTo>
                  <a:lnTo>
                    <a:pt x="326529" y="94780"/>
                  </a:lnTo>
                  <a:lnTo>
                    <a:pt x="326529" y="110693"/>
                  </a:lnTo>
                  <a:lnTo>
                    <a:pt x="326529" y="121285"/>
                  </a:lnTo>
                  <a:lnTo>
                    <a:pt x="135293" y="121285"/>
                  </a:lnTo>
                  <a:lnTo>
                    <a:pt x="135293" y="110693"/>
                  </a:lnTo>
                  <a:lnTo>
                    <a:pt x="326529" y="110693"/>
                  </a:lnTo>
                  <a:lnTo>
                    <a:pt x="326529" y="94780"/>
                  </a:lnTo>
                  <a:lnTo>
                    <a:pt x="52031" y="94780"/>
                  </a:lnTo>
                  <a:lnTo>
                    <a:pt x="52031" y="84175"/>
                  </a:lnTo>
                  <a:lnTo>
                    <a:pt x="326529" y="84175"/>
                  </a:lnTo>
                  <a:lnTo>
                    <a:pt x="326529" y="68275"/>
                  </a:lnTo>
                  <a:lnTo>
                    <a:pt x="83248" y="68275"/>
                  </a:lnTo>
                  <a:lnTo>
                    <a:pt x="83248" y="57670"/>
                  </a:lnTo>
                  <a:lnTo>
                    <a:pt x="326529" y="57670"/>
                  </a:lnTo>
                  <a:lnTo>
                    <a:pt x="326529" y="9956"/>
                  </a:lnTo>
                  <a:lnTo>
                    <a:pt x="20815" y="9956"/>
                  </a:lnTo>
                  <a:lnTo>
                    <a:pt x="12712" y="11620"/>
                  </a:lnTo>
                  <a:lnTo>
                    <a:pt x="6096" y="16167"/>
                  </a:lnTo>
                  <a:lnTo>
                    <a:pt x="1638" y="22910"/>
                  </a:lnTo>
                  <a:lnTo>
                    <a:pt x="0" y="31165"/>
                  </a:lnTo>
                  <a:lnTo>
                    <a:pt x="0" y="147802"/>
                  </a:lnTo>
                  <a:lnTo>
                    <a:pt x="1638" y="156057"/>
                  </a:lnTo>
                  <a:lnTo>
                    <a:pt x="6096" y="162788"/>
                  </a:lnTo>
                  <a:lnTo>
                    <a:pt x="12712" y="167335"/>
                  </a:lnTo>
                  <a:lnTo>
                    <a:pt x="20815" y="168998"/>
                  </a:lnTo>
                  <a:lnTo>
                    <a:pt x="104063" y="168998"/>
                  </a:lnTo>
                  <a:lnTo>
                    <a:pt x="104063" y="200812"/>
                  </a:lnTo>
                  <a:lnTo>
                    <a:pt x="136855" y="168998"/>
                  </a:lnTo>
                  <a:lnTo>
                    <a:pt x="173799" y="168998"/>
                  </a:lnTo>
                  <a:lnTo>
                    <a:pt x="192532" y="200812"/>
                  </a:lnTo>
                  <a:lnTo>
                    <a:pt x="212826" y="168998"/>
                  </a:lnTo>
                  <a:lnTo>
                    <a:pt x="248208" y="168998"/>
                  </a:lnTo>
                  <a:lnTo>
                    <a:pt x="280987" y="200812"/>
                  </a:lnTo>
                  <a:lnTo>
                    <a:pt x="280987" y="168998"/>
                  </a:lnTo>
                  <a:lnTo>
                    <a:pt x="357746" y="168998"/>
                  </a:lnTo>
                  <a:lnTo>
                    <a:pt x="365848" y="167335"/>
                  </a:lnTo>
                  <a:lnTo>
                    <a:pt x="372465" y="162788"/>
                  </a:lnTo>
                  <a:lnTo>
                    <a:pt x="376923" y="156057"/>
                  </a:lnTo>
                  <a:lnTo>
                    <a:pt x="378561" y="147802"/>
                  </a:lnTo>
                  <a:lnTo>
                    <a:pt x="378561" y="121285"/>
                  </a:lnTo>
                  <a:lnTo>
                    <a:pt x="378561" y="110693"/>
                  </a:lnTo>
                  <a:lnTo>
                    <a:pt x="378561" y="94780"/>
                  </a:lnTo>
                  <a:lnTo>
                    <a:pt x="378561" y="84175"/>
                  </a:lnTo>
                  <a:lnTo>
                    <a:pt x="378561" y="68275"/>
                  </a:lnTo>
                  <a:lnTo>
                    <a:pt x="378561" y="57670"/>
                  </a:lnTo>
                  <a:lnTo>
                    <a:pt x="378561" y="31165"/>
                  </a:lnTo>
                  <a:close/>
                </a:path>
                <a:path w="2292350" h="359410">
                  <a:moveTo>
                    <a:pt x="2292108" y="266700"/>
                  </a:moveTo>
                  <a:lnTo>
                    <a:pt x="2291994" y="248920"/>
                  </a:lnTo>
                  <a:lnTo>
                    <a:pt x="2291283" y="241300"/>
                  </a:lnTo>
                  <a:lnTo>
                    <a:pt x="2291169" y="240030"/>
                  </a:lnTo>
                  <a:lnTo>
                    <a:pt x="2288044" y="231140"/>
                  </a:lnTo>
                  <a:lnTo>
                    <a:pt x="2287600" y="229870"/>
                  </a:lnTo>
                  <a:lnTo>
                    <a:pt x="2281402" y="222250"/>
                  </a:lnTo>
                  <a:lnTo>
                    <a:pt x="2272576" y="214630"/>
                  </a:lnTo>
                  <a:lnTo>
                    <a:pt x="2272576" y="199390"/>
                  </a:lnTo>
                  <a:lnTo>
                    <a:pt x="2269121" y="182880"/>
                  </a:lnTo>
                  <a:lnTo>
                    <a:pt x="2262568" y="174002"/>
                  </a:lnTo>
                  <a:lnTo>
                    <a:pt x="2262568" y="290830"/>
                  </a:lnTo>
                  <a:lnTo>
                    <a:pt x="2262568" y="299720"/>
                  </a:lnTo>
                  <a:lnTo>
                    <a:pt x="2261197" y="304800"/>
                  </a:lnTo>
                  <a:lnTo>
                    <a:pt x="2257247" y="308610"/>
                  </a:lnTo>
                  <a:lnTo>
                    <a:pt x="2250948" y="313690"/>
                  </a:lnTo>
                  <a:lnTo>
                    <a:pt x="2242540" y="317500"/>
                  </a:lnTo>
                  <a:lnTo>
                    <a:pt x="2242540" y="303530"/>
                  </a:lnTo>
                  <a:lnTo>
                    <a:pt x="2242540" y="298450"/>
                  </a:lnTo>
                  <a:lnTo>
                    <a:pt x="2249551" y="297180"/>
                  </a:lnTo>
                  <a:lnTo>
                    <a:pt x="2256561" y="293370"/>
                  </a:lnTo>
                  <a:lnTo>
                    <a:pt x="2262568" y="290830"/>
                  </a:lnTo>
                  <a:lnTo>
                    <a:pt x="2262568" y="174002"/>
                  </a:lnTo>
                  <a:lnTo>
                    <a:pt x="2259749" y="170180"/>
                  </a:lnTo>
                  <a:lnTo>
                    <a:pt x="2258809" y="168910"/>
                  </a:lnTo>
                  <a:lnTo>
                    <a:pt x="2242540" y="159232"/>
                  </a:lnTo>
                  <a:lnTo>
                    <a:pt x="2242540" y="199390"/>
                  </a:lnTo>
                  <a:lnTo>
                    <a:pt x="2242540" y="241300"/>
                  </a:lnTo>
                  <a:lnTo>
                    <a:pt x="2242540" y="250190"/>
                  </a:lnTo>
                  <a:lnTo>
                    <a:pt x="2241169" y="255270"/>
                  </a:lnTo>
                  <a:lnTo>
                    <a:pt x="2237219" y="259080"/>
                  </a:lnTo>
                  <a:lnTo>
                    <a:pt x="2230920" y="262890"/>
                  </a:lnTo>
                  <a:lnTo>
                    <a:pt x="2222512" y="266700"/>
                  </a:lnTo>
                  <a:lnTo>
                    <a:pt x="2222512" y="303530"/>
                  </a:lnTo>
                  <a:lnTo>
                    <a:pt x="2222512" y="322580"/>
                  </a:lnTo>
                  <a:lnTo>
                    <a:pt x="2216493" y="325120"/>
                  </a:lnTo>
                  <a:lnTo>
                    <a:pt x="2202472" y="326390"/>
                  </a:lnTo>
                  <a:lnTo>
                    <a:pt x="2202472" y="307340"/>
                  </a:lnTo>
                  <a:lnTo>
                    <a:pt x="2208987" y="306070"/>
                  </a:lnTo>
                  <a:lnTo>
                    <a:pt x="2215997" y="304800"/>
                  </a:lnTo>
                  <a:lnTo>
                    <a:pt x="2222512" y="303530"/>
                  </a:lnTo>
                  <a:lnTo>
                    <a:pt x="2222512" y="266700"/>
                  </a:lnTo>
                  <a:lnTo>
                    <a:pt x="2222512" y="254000"/>
                  </a:lnTo>
                  <a:lnTo>
                    <a:pt x="2222512" y="248920"/>
                  </a:lnTo>
                  <a:lnTo>
                    <a:pt x="2236533" y="243840"/>
                  </a:lnTo>
                  <a:lnTo>
                    <a:pt x="2242540" y="241300"/>
                  </a:lnTo>
                  <a:lnTo>
                    <a:pt x="2242540" y="199390"/>
                  </a:lnTo>
                  <a:lnTo>
                    <a:pt x="2233917" y="212090"/>
                  </a:lnTo>
                  <a:lnTo>
                    <a:pt x="2210358" y="220980"/>
                  </a:lnTo>
                  <a:lnTo>
                    <a:pt x="2202472" y="222415"/>
                  </a:lnTo>
                  <a:lnTo>
                    <a:pt x="2202472" y="254000"/>
                  </a:lnTo>
                  <a:lnTo>
                    <a:pt x="2202472" y="273050"/>
                  </a:lnTo>
                  <a:lnTo>
                    <a:pt x="2196465" y="274320"/>
                  </a:lnTo>
                  <a:lnTo>
                    <a:pt x="2182444" y="276860"/>
                  </a:lnTo>
                  <a:lnTo>
                    <a:pt x="2182444" y="308610"/>
                  </a:lnTo>
                  <a:lnTo>
                    <a:pt x="2182444" y="328930"/>
                  </a:lnTo>
                  <a:lnTo>
                    <a:pt x="2169426" y="330200"/>
                  </a:lnTo>
                  <a:lnTo>
                    <a:pt x="2162416" y="330200"/>
                  </a:lnTo>
                  <a:lnTo>
                    <a:pt x="2162416" y="309880"/>
                  </a:lnTo>
                  <a:lnTo>
                    <a:pt x="2168423" y="309880"/>
                  </a:lnTo>
                  <a:lnTo>
                    <a:pt x="2182444" y="308610"/>
                  </a:lnTo>
                  <a:lnTo>
                    <a:pt x="2182444" y="276860"/>
                  </a:lnTo>
                  <a:lnTo>
                    <a:pt x="2182444" y="259080"/>
                  </a:lnTo>
                  <a:lnTo>
                    <a:pt x="2182444" y="256540"/>
                  </a:lnTo>
                  <a:lnTo>
                    <a:pt x="2188959" y="255270"/>
                  </a:lnTo>
                  <a:lnTo>
                    <a:pt x="2195969" y="255270"/>
                  </a:lnTo>
                  <a:lnTo>
                    <a:pt x="2202472" y="254000"/>
                  </a:lnTo>
                  <a:lnTo>
                    <a:pt x="2202472" y="222415"/>
                  </a:lnTo>
                  <a:lnTo>
                    <a:pt x="2175357" y="227330"/>
                  </a:lnTo>
                  <a:lnTo>
                    <a:pt x="2162416" y="228104"/>
                  </a:lnTo>
                  <a:lnTo>
                    <a:pt x="2162416" y="259080"/>
                  </a:lnTo>
                  <a:lnTo>
                    <a:pt x="2162416" y="279400"/>
                  </a:lnTo>
                  <a:lnTo>
                    <a:pt x="2142388" y="279400"/>
                  </a:lnTo>
                  <a:lnTo>
                    <a:pt x="2142388" y="309880"/>
                  </a:lnTo>
                  <a:lnTo>
                    <a:pt x="2142388" y="330200"/>
                  </a:lnTo>
                  <a:lnTo>
                    <a:pt x="2135378" y="330200"/>
                  </a:lnTo>
                  <a:lnTo>
                    <a:pt x="2122360" y="328930"/>
                  </a:lnTo>
                  <a:lnTo>
                    <a:pt x="2122360" y="326390"/>
                  </a:lnTo>
                  <a:lnTo>
                    <a:pt x="2122360" y="309880"/>
                  </a:lnTo>
                  <a:lnTo>
                    <a:pt x="2142388" y="309880"/>
                  </a:lnTo>
                  <a:lnTo>
                    <a:pt x="2142388" y="279400"/>
                  </a:lnTo>
                  <a:lnTo>
                    <a:pt x="2142388" y="260350"/>
                  </a:lnTo>
                  <a:lnTo>
                    <a:pt x="2148395" y="260350"/>
                  </a:lnTo>
                  <a:lnTo>
                    <a:pt x="2162416" y="259080"/>
                  </a:lnTo>
                  <a:lnTo>
                    <a:pt x="2162416" y="228104"/>
                  </a:lnTo>
                  <a:lnTo>
                    <a:pt x="2132380" y="229870"/>
                  </a:lnTo>
                  <a:lnTo>
                    <a:pt x="2122360" y="229285"/>
                  </a:lnTo>
                  <a:lnTo>
                    <a:pt x="2122360" y="260350"/>
                  </a:lnTo>
                  <a:lnTo>
                    <a:pt x="2122360" y="279400"/>
                  </a:lnTo>
                  <a:lnTo>
                    <a:pt x="2102332" y="279400"/>
                  </a:lnTo>
                  <a:lnTo>
                    <a:pt x="2102332" y="308610"/>
                  </a:lnTo>
                  <a:lnTo>
                    <a:pt x="2102332" y="326390"/>
                  </a:lnTo>
                  <a:lnTo>
                    <a:pt x="2088311" y="325120"/>
                  </a:lnTo>
                  <a:lnTo>
                    <a:pt x="2082304" y="322580"/>
                  </a:lnTo>
                  <a:lnTo>
                    <a:pt x="2082304" y="317500"/>
                  </a:lnTo>
                  <a:lnTo>
                    <a:pt x="2082304" y="307340"/>
                  </a:lnTo>
                  <a:lnTo>
                    <a:pt x="2088807" y="307340"/>
                  </a:lnTo>
                  <a:lnTo>
                    <a:pt x="2095322" y="308610"/>
                  </a:lnTo>
                  <a:lnTo>
                    <a:pt x="2102332" y="308610"/>
                  </a:lnTo>
                  <a:lnTo>
                    <a:pt x="2102332" y="279400"/>
                  </a:lnTo>
                  <a:lnTo>
                    <a:pt x="2102332" y="276860"/>
                  </a:lnTo>
                  <a:lnTo>
                    <a:pt x="2102332" y="259080"/>
                  </a:lnTo>
                  <a:lnTo>
                    <a:pt x="2115350" y="260350"/>
                  </a:lnTo>
                  <a:lnTo>
                    <a:pt x="2122360" y="260350"/>
                  </a:lnTo>
                  <a:lnTo>
                    <a:pt x="2122360" y="229285"/>
                  </a:lnTo>
                  <a:lnTo>
                    <a:pt x="2089391" y="227330"/>
                  </a:lnTo>
                  <a:lnTo>
                    <a:pt x="2082304" y="226047"/>
                  </a:lnTo>
                  <a:lnTo>
                    <a:pt x="2082304" y="256540"/>
                  </a:lnTo>
                  <a:lnTo>
                    <a:pt x="2082304" y="276860"/>
                  </a:lnTo>
                  <a:lnTo>
                    <a:pt x="2068283" y="274320"/>
                  </a:lnTo>
                  <a:lnTo>
                    <a:pt x="2062276" y="273050"/>
                  </a:lnTo>
                  <a:lnTo>
                    <a:pt x="2062276" y="303530"/>
                  </a:lnTo>
                  <a:lnTo>
                    <a:pt x="2062276" y="317500"/>
                  </a:lnTo>
                  <a:lnTo>
                    <a:pt x="2053869" y="313690"/>
                  </a:lnTo>
                  <a:lnTo>
                    <a:pt x="2047570" y="308610"/>
                  </a:lnTo>
                  <a:lnTo>
                    <a:pt x="2043607" y="304800"/>
                  </a:lnTo>
                  <a:lnTo>
                    <a:pt x="2042248" y="299720"/>
                  </a:lnTo>
                  <a:lnTo>
                    <a:pt x="2042248" y="298450"/>
                  </a:lnTo>
                  <a:lnTo>
                    <a:pt x="2042744" y="298450"/>
                  </a:lnTo>
                  <a:lnTo>
                    <a:pt x="2044242" y="299720"/>
                  </a:lnTo>
                  <a:lnTo>
                    <a:pt x="2046757" y="299720"/>
                  </a:lnTo>
                  <a:lnTo>
                    <a:pt x="2056765" y="302260"/>
                  </a:lnTo>
                  <a:lnTo>
                    <a:pt x="2062276" y="303530"/>
                  </a:lnTo>
                  <a:lnTo>
                    <a:pt x="2062276" y="273050"/>
                  </a:lnTo>
                  <a:lnTo>
                    <a:pt x="2062276" y="269240"/>
                  </a:lnTo>
                  <a:lnTo>
                    <a:pt x="2062276" y="266700"/>
                  </a:lnTo>
                  <a:lnTo>
                    <a:pt x="2062276" y="254000"/>
                  </a:lnTo>
                  <a:lnTo>
                    <a:pt x="2068779" y="254000"/>
                  </a:lnTo>
                  <a:lnTo>
                    <a:pt x="2075294" y="255270"/>
                  </a:lnTo>
                  <a:lnTo>
                    <a:pt x="2082304" y="256540"/>
                  </a:lnTo>
                  <a:lnTo>
                    <a:pt x="2082304" y="226047"/>
                  </a:lnTo>
                  <a:lnTo>
                    <a:pt x="2054390" y="220980"/>
                  </a:lnTo>
                  <a:lnTo>
                    <a:pt x="2042248" y="216408"/>
                  </a:lnTo>
                  <a:lnTo>
                    <a:pt x="2042248" y="248920"/>
                  </a:lnTo>
                  <a:lnTo>
                    <a:pt x="2042248" y="266700"/>
                  </a:lnTo>
                  <a:lnTo>
                    <a:pt x="2033828" y="262890"/>
                  </a:lnTo>
                  <a:lnTo>
                    <a:pt x="2027542" y="259080"/>
                  </a:lnTo>
                  <a:lnTo>
                    <a:pt x="2023579" y="254000"/>
                  </a:lnTo>
                  <a:lnTo>
                    <a:pt x="2022221" y="250190"/>
                  </a:lnTo>
                  <a:lnTo>
                    <a:pt x="2022221" y="248920"/>
                  </a:lnTo>
                  <a:lnTo>
                    <a:pt x="2022221" y="243840"/>
                  </a:lnTo>
                  <a:lnTo>
                    <a:pt x="2022221" y="241300"/>
                  </a:lnTo>
                  <a:lnTo>
                    <a:pt x="2028228" y="243840"/>
                  </a:lnTo>
                  <a:lnTo>
                    <a:pt x="2034730" y="246380"/>
                  </a:lnTo>
                  <a:lnTo>
                    <a:pt x="2042248" y="248920"/>
                  </a:lnTo>
                  <a:lnTo>
                    <a:pt x="2042248" y="216408"/>
                  </a:lnTo>
                  <a:lnTo>
                    <a:pt x="2030831" y="212090"/>
                  </a:lnTo>
                  <a:lnTo>
                    <a:pt x="2022221" y="199390"/>
                  </a:lnTo>
                  <a:lnTo>
                    <a:pt x="2029879" y="189230"/>
                  </a:lnTo>
                  <a:lnTo>
                    <a:pt x="2030831" y="187960"/>
                  </a:lnTo>
                  <a:lnTo>
                    <a:pt x="2054390" y="179070"/>
                  </a:lnTo>
                  <a:lnTo>
                    <a:pt x="2075395" y="175260"/>
                  </a:lnTo>
                  <a:lnTo>
                    <a:pt x="2089391" y="172720"/>
                  </a:lnTo>
                  <a:lnTo>
                    <a:pt x="2132380" y="170180"/>
                  </a:lnTo>
                  <a:lnTo>
                    <a:pt x="2175357" y="172720"/>
                  </a:lnTo>
                  <a:lnTo>
                    <a:pt x="2210358" y="179070"/>
                  </a:lnTo>
                  <a:lnTo>
                    <a:pt x="2233917" y="187960"/>
                  </a:lnTo>
                  <a:lnTo>
                    <a:pt x="2242540" y="199390"/>
                  </a:lnTo>
                  <a:lnTo>
                    <a:pt x="2242540" y="159232"/>
                  </a:lnTo>
                  <a:lnTo>
                    <a:pt x="2196223" y="144780"/>
                  </a:lnTo>
                  <a:lnTo>
                    <a:pt x="2171433" y="142240"/>
                  </a:lnTo>
                  <a:lnTo>
                    <a:pt x="2171928" y="139700"/>
                  </a:lnTo>
                  <a:lnTo>
                    <a:pt x="2171928" y="135890"/>
                  </a:lnTo>
                  <a:lnTo>
                    <a:pt x="2171928" y="134620"/>
                  </a:lnTo>
                  <a:lnTo>
                    <a:pt x="2171014" y="127000"/>
                  </a:lnTo>
                  <a:lnTo>
                    <a:pt x="2170709" y="124460"/>
                  </a:lnTo>
                  <a:lnTo>
                    <a:pt x="2166988" y="115570"/>
                  </a:lnTo>
                  <a:lnTo>
                    <a:pt x="2160740" y="106680"/>
                  </a:lnTo>
                  <a:lnTo>
                    <a:pt x="2153374" y="100330"/>
                  </a:lnTo>
                  <a:lnTo>
                    <a:pt x="2151900" y="99060"/>
                  </a:lnTo>
                  <a:lnTo>
                    <a:pt x="2151900" y="90170"/>
                  </a:lnTo>
                  <a:lnTo>
                    <a:pt x="2151900" y="59690"/>
                  </a:lnTo>
                  <a:lnTo>
                    <a:pt x="2148446" y="43180"/>
                  </a:lnTo>
                  <a:lnTo>
                    <a:pt x="2138134" y="29210"/>
                  </a:lnTo>
                  <a:lnTo>
                    <a:pt x="2122360" y="18656"/>
                  </a:lnTo>
                  <a:lnTo>
                    <a:pt x="2122360" y="59690"/>
                  </a:lnTo>
                  <a:lnTo>
                    <a:pt x="2122360" y="100330"/>
                  </a:lnTo>
                  <a:lnTo>
                    <a:pt x="2122360" y="109220"/>
                  </a:lnTo>
                  <a:lnTo>
                    <a:pt x="2120989" y="114300"/>
                  </a:lnTo>
                  <a:lnTo>
                    <a:pt x="2117039" y="119380"/>
                  </a:lnTo>
                  <a:lnTo>
                    <a:pt x="2110740" y="123190"/>
                  </a:lnTo>
                  <a:lnTo>
                    <a:pt x="2102332" y="127000"/>
                  </a:lnTo>
                  <a:lnTo>
                    <a:pt x="2102332" y="114300"/>
                  </a:lnTo>
                  <a:lnTo>
                    <a:pt x="2102332" y="109220"/>
                  </a:lnTo>
                  <a:lnTo>
                    <a:pt x="2116353" y="104140"/>
                  </a:lnTo>
                  <a:lnTo>
                    <a:pt x="2122360" y="100330"/>
                  </a:lnTo>
                  <a:lnTo>
                    <a:pt x="2122360" y="59690"/>
                  </a:lnTo>
                  <a:lnTo>
                    <a:pt x="2113737" y="71120"/>
                  </a:lnTo>
                  <a:lnTo>
                    <a:pt x="2090191" y="81280"/>
                  </a:lnTo>
                  <a:lnTo>
                    <a:pt x="2082304" y="82715"/>
                  </a:lnTo>
                  <a:lnTo>
                    <a:pt x="2082304" y="114300"/>
                  </a:lnTo>
                  <a:lnTo>
                    <a:pt x="2082304" y="133350"/>
                  </a:lnTo>
                  <a:lnTo>
                    <a:pt x="2076297" y="134620"/>
                  </a:lnTo>
                  <a:lnTo>
                    <a:pt x="2062276" y="135890"/>
                  </a:lnTo>
                  <a:lnTo>
                    <a:pt x="2062276" y="118110"/>
                  </a:lnTo>
                  <a:lnTo>
                    <a:pt x="2062276" y="116840"/>
                  </a:lnTo>
                  <a:lnTo>
                    <a:pt x="2068779" y="115570"/>
                  </a:lnTo>
                  <a:lnTo>
                    <a:pt x="2075789" y="114300"/>
                  </a:lnTo>
                  <a:lnTo>
                    <a:pt x="2082304" y="114300"/>
                  </a:lnTo>
                  <a:lnTo>
                    <a:pt x="2082304" y="82715"/>
                  </a:lnTo>
                  <a:lnTo>
                    <a:pt x="2055190" y="87630"/>
                  </a:lnTo>
                  <a:lnTo>
                    <a:pt x="2042248" y="88404"/>
                  </a:lnTo>
                  <a:lnTo>
                    <a:pt x="2042248" y="118110"/>
                  </a:lnTo>
                  <a:lnTo>
                    <a:pt x="2042248" y="138430"/>
                  </a:lnTo>
                  <a:lnTo>
                    <a:pt x="2035733" y="139700"/>
                  </a:lnTo>
                  <a:lnTo>
                    <a:pt x="2022221" y="139700"/>
                  </a:lnTo>
                  <a:lnTo>
                    <a:pt x="2022221" y="119380"/>
                  </a:lnTo>
                  <a:lnTo>
                    <a:pt x="2028228" y="119380"/>
                  </a:lnTo>
                  <a:lnTo>
                    <a:pt x="2042248" y="118110"/>
                  </a:lnTo>
                  <a:lnTo>
                    <a:pt x="2042248" y="88404"/>
                  </a:lnTo>
                  <a:lnTo>
                    <a:pt x="2012200" y="90170"/>
                  </a:lnTo>
                  <a:lnTo>
                    <a:pt x="2002180" y="89585"/>
                  </a:lnTo>
                  <a:lnTo>
                    <a:pt x="2002180" y="119380"/>
                  </a:lnTo>
                  <a:lnTo>
                    <a:pt x="2002180" y="139700"/>
                  </a:lnTo>
                  <a:lnTo>
                    <a:pt x="1997176" y="139700"/>
                  </a:lnTo>
                  <a:lnTo>
                    <a:pt x="1997176" y="269240"/>
                  </a:lnTo>
                  <a:lnTo>
                    <a:pt x="1992172" y="269240"/>
                  </a:lnTo>
                  <a:lnTo>
                    <a:pt x="1982152" y="267970"/>
                  </a:lnTo>
                  <a:lnTo>
                    <a:pt x="1982152" y="266700"/>
                  </a:lnTo>
                  <a:lnTo>
                    <a:pt x="1982152" y="248920"/>
                  </a:lnTo>
                  <a:lnTo>
                    <a:pt x="1992172" y="248920"/>
                  </a:lnTo>
                  <a:lnTo>
                    <a:pt x="1992172" y="256540"/>
                  </a:lnTo>
                  <a:lnTo>
                    <a:pt x="1993671" y="264160"/>
                  </a:lnTo>
                  <a:lnTo>
                    <a:pt x="1997176" y="269240"/>
                  </a:lnTo>
                  <a:lnTo>
                    <a:pt x="1997176" y="139700"/>
                  </a:lnTo>
                  <a:lnTo>
                    <a:pt x="1988667" y="139700"/>
                  </a:lnTo>
                  <a:lnTo>
                    <a:pt x="1982152" y="138430"/>
                  </a:lnTo>
                  <a:lnTo>
                    <a:pt x="1982152" y="191770"/>
                  </a:lnTo>
                  <a:lnTo>
                    <a:pt x="1982152" y="212090"/>
                  </a:lnTo>
                  <a:lnTo>
                    <a:pt x="1968131" y="209550"/>
                  </a:lnTo>
                  <a:lnTo>
                    <a:pt x="1962124" y="208280"/>
                  </a:lnTo>
                  <a:lnTo>
                    <a:pt x="1962124" y="246380"/>
                  </a:lnTo>
                  <a:lnTo>
                    <a:pt x="1962124" y="266700"/>
                  </a:lnTo>
                  <a:lnTo>
                    <a:pt x="1948103" y="264160"/>
                  </a:lnTo>
                  <a:lnTo>
                    <a:pt x="1942096" y="262890"/>
                  </a:lnTo>
                  <a:lnTo>
                    <a:pt x="1942096" y="256540"/>
                  </a:lnTo>
                  <a:lnTo>
                    <a:pt x="1942096" y="243840"/>
                  </a:lnTo>
                  <a:lnTo>
                    <a:pt x="1948611" y="243840"/>
                  </a:lnTo>
                  <a:lnTo>
                    <a:pt x="1955114" y="246380"/>
                  </a:lnTo>
                  <a:lnTo>
                    <a:pt x="1962124" y="246380"/>
                  </a:lnTo>
                  <a:lnTo>
                    <a:pt x="1962124" y="208280"/>
                  </a:lnTo>
                  <a:lnTo>
                    <a:pt x="1962124" y="201930"/>
                  </a:lnTo>
                  <a:lnTo>
                    <a:pt x="1962124" y="189230"/>
                  </a:lnTo>
                  <a:lnTo>
                    <a:pt x="1968639" y="189230"/>
                  </a:lnTo>
                  <a:lnTo>
                    <a:pt x="1975142" y="191770"/>
                  </a:lnTo>
                  <a:lnTo>
                    <a:pt x="1982152" y="191770"/>
                  </a:lnTo>
                  <a:lnTo>
                    <a:pt x="1982152" y="138430"/>
                  </a:lnTo>
                  <a:lnTo>
                    <a:pt x="1982152" y="137160"/>
                  </a:lnTo>
                  <a:lnTo>
                    <a:pt x="1982152" y="118110"/>
                  </a:lnTo>
                  <a:lnTo>
                    <a:pt x="1995170" y="119380"/>
                  </a:lnTo>
                  <a:lnTo>
                    <a:pt x="2002180" y="119380"/>
                  </a:lnTo>
                  <a:lnTo>
                    <a:pt x="2002180" y="89585"/>
                  </a:lnTo>
                  <a:lnTo>
                    <a:pt x="1969211" y="87630"/>
                  </a:lnTo>
                  <a:lnTo>
                    <a:pt x="1962124" y="86347"/>
                  </a:lnTo>
                  <a:lnTo>
                    <a:pt x="1962124" y="116840"/>
                  </a:lnTo>
                  <a:lnTo>
                    <a:pt x="1962124" y="137160"/>
                  </a:lnTo>
                  <a:lnTo>
                    <a:pt x="1948103" y="134620"/>
                  </a:lnTo>
                  <a:lnTo>
                    <a:pt x="1942096" y="133350"/>
                  </a:lnTo>
                  <a:lnTo>
                    <a:pt x="1942096" y="182880"/>
                  </a:lnTo>
                  <a:lnTo>
                    <a:pt x="1942096" y="201930"/>
                  </a:lnTo>
                  <a:lnTo>
                    <a:pt x="1933689" y="198120"/>
                  </a:lnTo>
                  <a:lnTo>
                    <a:pt x="1927390" y="194310"/>
                  </a:lnTo>
                  <a:lnTo>
                    <a:pt x="1923440" y="189230"/>
                  </a:lnTo>
                  <a:lnTo>
                    <a:pt x="1922068" y="185420"/>
                  </a:lnTo>
                  <a:lnTo>
                    <a:pt x="1922068" y="238760"/>
                  </a:lnTo>
                  <a:lnTo>
                    <a:pt x="1922068" y="256540"/>
                  </a:lnTo>
                  <a:lnTo>
                    <a:pt x="1913661" y="252730"/>
                  </a:lnTo>
                  <a:lnTo>
                    <a:pt x="1907362" y="248920"/>
                  </a:lnTo>
                  <a:lnTo>
                    <a:pt x="1903412" y="243840"/>
                  </a:lnTo>
                  <a:lnTo>
                    <a:pt x="1902040" y="240030"/>
                  </a:lnTo>
                  <a:lnTo>
                    <a:pt x="1902040" y="231140"/>
                  </a:lnTo>
                  <a:lnTo>
                    <a:pt x="1908048" y="233680"/>
                  </a:lnTo>
                  <a:lnTo>
                    <a:pt x="1914563" y="236220"/>
                  </a:lnTo>
                  <a:lnTo>
                    <a:pt x="1922068" y="238760"/>
                  </a:lnTo>
                  <a:lnTo>
                    <a:pt x="1922068" y="185420"/>
                  </a:lnTo>
                  <a:lnTo>
                    <a:pt x="1922068" y="175260"/>
                  </a:lnTo>
                  <a:lnTo>
                    <a:pt x="1928075" y="179070"/>
                  </a:lnTo>
                  <a:lnTo>
                    <a:pt x="1934591" y="181610"/>
                  </a:lnTo>
                  <a:lnTo>
                    <a:pt x="1942096" y="182880"/>
                  </a:lnTo>
                  <a:lnTo>
                    <a:pt x="1942096" y="133350"/>
                  </a:lnTo>
                  <a:lnTo>
                    <a:pt x="1942096" y="127000"/>
                  </a:lnTo>
                  <a:lnTo>
                    <a:pt x="1942096" y="114300"/>
                  </a:lnTo>
                  <a:lnTo>
                    <a:pt x="1955114" y="115570"/>
                  </a:lnTo>
                  <a:lnTo>
                    <a:pt x="1962124" y="116840"/>
                  </a:lnTo>
                  <a:lnTo>
                    <a:pt x="1962124" y="86347"/>
                  </a:lnTo>
                  <a:lnTo>
                    <a:pt x="1934210" y="81280"/>
                  </a:lnTo>
                  <a:lnTo>
                    <a:pt x="1922068" y="76047"/>
                  </a:lnTo>
                  <a:lnTo>
                    <a:pt x="1922068" y="107950"/>
                  </a:lnTo>
                  <a:lnTo>
                    <a:pt x="1922068" y="127000"/>
                  </a:lnTo>
                  <a:lnTo>
                    <a:pt x="1913661" y="123190"/>
                  </a:lnTo>
                  <a:lnTo>
                    <a:pt x="1907362" y="118110"/>
                  </a:lnTo>
                  <a:lnTo>
                    <a:pt x="1903412" y="114300"/>
                  </a:lnTo>
                  <a:lnTo>
                    <a:pt x="1902040" y="109220"/>
                  </a:lnTo>
                  <a:lnTo>
                    <a:pt x="1902040" y="100330"/>
                  </a:lnTo>
                  <a:lnTo>
                    <a:pt x="1908048" y="104140"/>
                  </a:lnTo>
                  <a:lnTo>
                    <a:pt x="1914563" y="106680"/>
                  </a:lnTo>
                  <a:lnTo>
                    <a:pt x="1922068" y="107950"/>
                  </a:lnTo>
                  <a:lnTo>
                    <a:pt x="1922068" y="76047"/>
                  </a:lnTo>
                  <a:lnTo>
                    <a:pt x="1910664" y="71120"/>
                  </a:lnTo>
                  <a:lnTo>
                    <a:pt x="1902040" y="59690"/>
                  </a:lnTo>
                  <a:lnTo>
                    <a:pt x="1910664" y="48260"/>
                  </a:lnTo>
                  <a:lnTo>
                    <a:pt x="1934210" y="38100"/>
                  </a:lnTo>
                  <a:lnTo>
                    <a:pt x="1969211" y="31750"/>
                  </a:lnTo>
                  <a:lnTo>
                    <a:pt x="2012200" y="29210"/>
                  </a:lnTo>
                  <a:lnTo>
                    <a:pt x="2055190" y="31750"/>
                  </a:lnTo>
                  <a:lnTo>
                    <a:pt x="2090191" y="38100"/>
                  </a:lnTo>
                  <a:lnTo>
                    <a:pt x="2113737" y="48260"/>
                  </a:lnTo>
                  <a:lnTo>
                    <a:pt x="2122360" y="59690"/>
                  </a:lnTo>
                  <a:lnTo>
                    <a:pt x="2122360" y="18656"/>
                  </a:lnTo>
                  <a:lnTo>
                    <a:pt x="2121065" y="17780"/>
                  </a:lnTo>
                  <a:lnTo>
                    <a:pt x="2097328" y="10160"/>
                  </a:lnTo>
                  <a:lnTo>
                    <a:pt x="2078520" y="5080"/>
                  </a:lnTo>
                  <a:lnTo>
                    <a:pt x="2035289" y="0"/>
                  </a:lnTo>
                  <a:lnTo>
                    <a:pt x="2011705" y="0"/>
                  </a:lnTo>
                  <a:lnTo>
                    <a:pt x="1972043" y="1270"/>
                  </a:lnTo>
                  <a:lnTo>
                    <a:pt x="1925828" y="8890"/>
                  </a:lnTo>
                  <a:lnTo>
                    <a:pt x="1887486" y="27940"/>
                  </a:lnTo>
                  <a:lnTo>
                    <a:pt x="1871497" y="59690"/>
                  </a:lnTo>
                  <a:lnTo>
                    <a:pt x="1871497" y="109220"/>
                  </a:lnTo>
                  <a:lnTo>
                    <a:pt x="1872729" y="119380"/>
                  </a:lnTo>
                  <a:lnTo>
                    <a:pt x="1876437" y="129540"/>
                  </a:lnTo>
                  <a:lnTo>
                    <a:pt x="1882686" y="137160"/>
                  </a:lnTo>
                  <a:lnTo>
                    <a:pt x="1891525" y="144780"/>
                  </a:lnTo>
                  <a:lnTo>
                    <a:pt x="1891525" y="153670"/>
                  </a:lnTo>
                  <a:lnTo>
                    <a:pt x="1883321" y="161290"/>
                  </a:lnTo>
                  <a:lnTo>
                    <a:pt x="1877009" y="168910"/>
                  </a:lnTo>
                  <a:lnTo>
                    <a:pt x="1872932" y="179070"/>
                  </a:lnTo>
                  <a:lnTo>
                    <a:pt x="1871497" y="189230"/>
                  </a:lnTo>
                  <a:lnTo>
                    <a:pt x="1871497" y="240030"/>
                  </a:lnTo>
                  <a:lnTo>
                    <a:pt x="1902333" y="281940"/>
                  </a:lnTo>
                  <a:lnTo>
                    <a:pt x="1944878" y="294640"/>
                  </a:lnTo>
                  <a:lnTo>
                    <a:pt x="1988108" y="299720"/>
                  </a:lnTo>
                  <a:lnTo>
                    <a:pt x="2011705" y="299720"/>
                  </a:lnTo>
                  <a:lnTo>
                    <a:pt x="2015159" y="316230"/>
                  </a:lnTo>
                  <a:lnTo>
                    <a:pt x="2066277" y="350520"/>
                  </a:lnTo>
                  <a:lnTo>
                    <a:pt x="2128316" y="359410"/>
                  </a:lnTo>
                  <a:lnTo>
                    <a:pt x="2151900" y="359410"/>
                  </a:lnTo>
                  <a:lnTo>
                    <a:pt x="2191550" y="358140"/>
                  </a:lnTo>
                  <a:lnTo>
                    <a:pt x="2237778" y="350520"/>
                  </a:lnTo>
                  <a:lnTo>
                    <a:pt x="2276119" y="332740"/>
                  </a:lnTo>
                  <a:lnTo>
                    <a:pt x="2279192" y="326390"/>
                  </a:lnTo>
                  <a:lnTo>
                    <a:pt x="2283498" y="317500"/>
                  </a:lnTo>
                  <a:lnTo>
                    <a:pt x="2292108" y="299720"/>
                  </a:lnTo>
                  <a:lnTo>
                    <a:pt x="2292108" y="290830"/>
                  </a:lnTo>
                  <a:lnTo>
                    <a:pt x="2292108" y="279400"/>
                  </a:lnTo>
                  <a:lnTo>
                    <a:pt x="2292108" y="276860"/>
                  </a:lnTo>
                  <a:lnTo>
                    <a:pt x="2292108" y="266700"/>
                  </a:lnTo>
                  <a:close/>
                </a:path>
              </a:pathLst>
            </a:custGeom>
            <a:solidFill>
              <a:srgbClr val="FFF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4064" y="3273813"/>
              <a:ext cx="100533" cy="1005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799" y="3273813"/>
              <a:ext cx="100533" cy="10053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4064" y="3110437"/>
              <a:ext cx="100533" cy="1005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177285" y="3141856"/>
              <a:ext cx="179705" cy="364490"/>
            </a:xfrm>
            <a:custGeom>
              <a:avLst/>
              <a:gdLst/>
              <a:ahLst/>
              <a:cxnLst/>
              <a:rect l="l" t="t" r="r" b="b"/>
              <a:pathLst>
                <a:path w="179704" h="364489">
                  <a:moveTo>
                    <a:pt x="0" y="0"/>
                  </a:moveTo>
                  <a:lnTo>
                    <a:pt x="1583" y="6158"/>
                  </a:lnTo>
                  <a:lnTo>
                    <a:pt x="2404" y="12492"/>
                  </a:lnTo>
                  <a:lnTo>
                    <a:pt x="2446" y="25134"/>
                  </a:lnTo>
                  <a:lnTo>
                    <a:pt x="77846" y="25134"/>
                  </a:lnTo>
                  <a:lnTo>
                    <a:pt x="77846" y="169659"/>
                  </a:lnTo>
                  <a:lnTo>
                    <a:pt x="1315" y="169659"/>
                  </a:lnTo>
                  <a:lnTo>
                    <a:pt x="2823" y="177970"/>
                  </a:lnTo>
                  <a:lnTo>
                    <a:pt x="2823" y="186482"/>
                  </a:lnTo>
                  <a:lnTo>
                    <a:pt x="1315" y="194793"/>
                  </a:lnTo>
                  <a:lnTo>
                    <a:pt x="77846" y="194793"/>
                  </a:lnTo>
                  <a:lnTo>
                    <a:pt x="77846" y="339318"/>
                  </a:lnTo>
                  <a:lnTo>
                    <a:pt x="2446" y="339318"/>
                  </a:lnTo>
                  <a:lnTo>
                    <a:pt x="2404" y="351961"/>
                  </a:lnTo>
                  <a:lnTo>
                    <a:pt x="1583" y="358295"/>
                  </a:lnTo>
                  <a:lnTo>
                    <a:pt x="0" y="364453"/>
                  </a:lnTo>
                  <a:lnTo>
                    <a:pt x="102980" y="364453"/>
                  </a:lnTo>
                  <a:lnTo>
                    <a:pt x="102980" y="194793"/>
                  </a:lnTo>
                  <a:lnTo>
                    <a:pt x="179511" y="194793"/>
                  </a:lnTo>
                  <a:lnTo>
                    <a:pt x="178003" y="186482"/>
                  </a:lnTo>
                  <a:lnTo>
                    <a:pt x="178003" y="177970"/>
                  </a:lnTo>
                  <a:lnTo>
                    <a:pt x="179511" y="169659"/>
                  </a:lnTo>
                  <a:lnTo>
                    <a:pt x="102980" y="169659"/>
                  </a:lnTo>
                  <a:lnTo>
                    <a:pt x="1029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4065" y="3437188"/>
              <a:ext cx="100533" cy="100538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284797" y="1690687"/>
            <a:ext cx="33896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90%</a:t>
            </a:r>
            <a:r>
              <a:rPr sz="1800" b="1" spc="-2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Faster</a:t>
            </a:r>
            <a:r>
              <a:rPr sz="1800" b="1" spc="-2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Program</a:t>
            </a:r>
            <a:r>
              <a:rPr sz="1800" b="1" spc="-2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Arial"/>
                <a:cs typeface="Arial"/>
              </a:rPr>
              <a:t>Discovery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066919" y="1570672"/>
            <a:ext cx="218630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06400" marR="5080" indent="-394335">
              <a:lnSpc>
                <a:spcPct val="100800"/>
              </a:lnSpc>
              <a:spcBef>
                <a:spcPts val="85"/>
              </a:spcBef>
            </a:pP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40%</a:t>
            </a:r>
            <a:r>
              <a:rPr sz="1800" b="1" spc="-3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Higher</a:t>
            </a:r>
            <a:r>
              <a:rPr sz="1800" b="1" spc="-3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Arial"/>
                <a:cs typeface="Arial"/>
              </a:rPr>
              <a:t>Student Engagement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569325" y="1621472"/>
            <a:ext cx="3114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25%</a:t>
            </a:r>
            <a:r>
              <a:rPr sz="1800" b="1" spc="-4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Faster</a:t>
            </a:r>
            <a:r>
              <a:rPr sz="1800" b="1" spc="-3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Decision-</a:t>
            </a:r>
            <a:r>
              <a:rPr sz="1800" b="1" spc="-10" dirty="0">
                <a:solidFill>
                  <a:srgbClr val="92D050"/>
                </a:solidFill>
                <a:latin typeface="Arial"/>
                <a:cs typeface="Arial"/>
              </a:rPr>
              <a:t>Making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03187" y="84201"/>
            <a:ext cx="1270635" cy="1174750"/>
            <a:chOff x="103187" y="84201"/>
            <a:chExt cx="1270635" cy="1174750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38" y="90551"/>
              <a:ext cx="1257298" cy="11619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09537" y="90551"/>
              <a:ext cx="1257935" cy="1162050"/>
            </a:xfrm>
            <a:custGeom>
              <a:avLst/>
              <a:gdLst/>
              <a:ahLst/>
              <a:cxnLst/>
              <a:rect l="l" t="t" r="r" b="b"/>
              <a:pathLst>
                <a:path w="1257935" h="1162050">
                  <a:moveTo>
                    <a:pt x="0" y="581025"/>
                  </a:moveTo>
                  <a:lnTo>
                    <a:pt x="1891" y="535613"/>
                  </a:lnTo>
                  <a:lnTo>
                    <a:pt x="7472" y="491158"/>
                  </a:lnTo>
                  <a:lnTo>
                    <a:pt x="16603" y="447789"/>
                  </a:lnTo>
                  <a:lnTo>
                    <a:pt x="29144" y="405635"/>
                  </a:lnTo>
                  <a:lnTo>
                    <a:pt x="44955" y="364825"/>
                  </a:lnTo>
                  <a:lnTo>
                    <a:pt x="63896" y="325488"/>
                  </a:lnTo>
                  <a:lnTo>
                    <a:pt x="85829" y="287753"/>
                  </a:lnTo>
                  <a:lnTo>
                    <a:pt x="110612" y="251750"/>
                  </a:lnTo>
                  <a:lnTo>
                    <a:pt x="138107" y="217607"/>
                  </a:lnTo>
                  <a:lnTo>
                    <a:pt x="168174" y="185454"/>
                  </a:lnTo>
                  <a:lnTo>
                    <a:pt x="200672" y="155419"/>
                  </a:lnTo>
                  <a:lnTo>
                    <a:pt x="235461" y="127632"/>
                  </a:lnTo>
                  <a:lnTo>
                    <a:pt x="272404" y="102222"/>
                  </a:lnTo>
                  <a:lnTo>
                    <a:pt x="311358" y="79318"/>
                  </a:lnTo>
                  <a:lnTo>
                    <a:pt x="352186" y="59049"/>
                  </a:lnTo>
                  <a:lnTo>
                    <a:pt x="394746" y="41544"/>
                  </a:lnTo>
                  <a:lnTo>
                    <a:pt x="438899" y="26932"/>
                  </a:lnTo>
                  <a:lnTo>
                    <a:pt x="484506" y="15343"/>
                  </a:lnTo>
                  <a:lnTo>
                    <a:pt x="531427" y="6905"/>
                  </a:lnTo>
                  <a:lnTo>
                    <a:pt x="579521" y="1747"/>
                  </a:lnTo>
                  <a:lnTo>
                    <a:pt x="628650" y="0"/>
                  </a:lnTo>
                  <a:lnTo>
                    <a:pt x="677778" y="1747"/>
                  </a:lnTo>
                  <a:lnTo>
                    <a:pt x="725874" y="6905"/>
                  </a:lnTo>
                  <a:lnTo>
                    <a:pt x="772796" y="15343"/>
                  </a:lnTo>
                  <a:lnTo>
                    <a:pt x="818406" y="26932"/>
                  </a:lnTo>
                  <a:lnTo>
                    <a:pt x="862562" y="41544"/>
                  </a:lnTo>
                  <a:lnTo>
                    <a:pt x="905126" y="59049"/>
                  </a:lnTo>
                  <a:lnTo>
                    <a:pt x="945957" y="79318"/>
                  </a:lnTo>
                  <a:lnTo>
                    <a:pt x="984916" y="102222"/>
                  </a:lnTo>
                  <a:lnTo>
                    <a:pt x="1021862" y="127632"/>
                  </a:lnTo>
                  <a:lnTo>
                    <a:pt x="1056657" y="155419"/>
                  </a:lnTo>
                  <a:lnTo>
                    <a:pt x="1089160" y="185454"/>
                  </a:lnTo>
                  <a:lnTo>
                    <a:pt x="1119230" y="217607"/>
                  </a:lnTo>
                  <a:lnTo>
                    <a:pt x="1146729" y="251750"/>
                  </a:lnTo>
                  <a:lnTo>
                    <a:pt x="1171517" y="287753"/>
                  </a:lnTo>
                  <a:lnTo>
                    <a:pt x="1193453" y="325488"/>
                  </a:lnTo>
                  <a:lnTo>
                    <a:pt x="1212399" y="364825"/>
                  </a:lnTo>
                  <a:lnTo>
                    <a:pt x="1228213" y="405635"/>
                  </a:lnTo>
                  <a:lnTo>
                    <a:pt x="1240756" y="447789"/>
                  </a:lnTo>
                  <a:lnTo>
                    <a:pt x="1249889" y="491158"/>
                  </a:lnTo>
                  <a:lnTo>
                    <a:pt x="1255471" y="535613"/>
                  </a:lnTo>
                  <a:lnTo>
                    <a:pt x="1257363" y="581025"/>
                  </a:lnTo>
                  <a:lnTo>
                    <a:pt x="1255471" y="626420"/>
                  </a:lnTo>
                  <a:lnTo>
                    <a:pt x="1249889" y="670861"/>
                  </a:lnTo>
                  <a:lnTo>
                    <a:pt x="1240756" y="714220"/>
                  </a:lnTo>
                  <a:lnTo>
                    <a:pt x="1228213" y="756367"/>
                  </a:lnTo>
                  <a:lnTo>
                    <a:pt x="1212399" y="797172"/>
                  </a:lnTo>
                  <a:lnTo>
                    <a:pt x="1193453" y="836506"/>
                  </a:lnTo>
                  <a:lnTo>
                    <a:pt x="1171517" y="874239"/>
                  </a:lnTo>
                  <a:lnTo>
                    <a:pt x="1146729" y="910243"/>
                  </a:lnTo>
                  <a:lnTo>
                    <a:pt x="1119230" y="944389"/>
                  </a:lnTo>
                  <a:lnTo>
                    <a:pt x="1089160" y="976545"/>
                  </a:lnTo>
                  <a:lnTo>
                    <a:pt x="1056657" y="1006585"/>
                  </a:lnTo>
                  <a:lnTo>
                    <a:pt x="1021862" y="1034377"/>
                  </a:lnTo>
                  <a:lnTo>
                    <a:pt x="984916" y="1059793"/>
                  </a:lnTo>
                  <a:lnTo>
                    <a:pt x="945957" y="1082703"/>
                  </a:lnTo>
                  <a:lnTo>
                    <a:pt x="905126" y="1102978"/>
                  </a:lnTo>
                  <a:lnTo>
                    <a:pt x="862562" y="1120489"/>
                  </a:lnTo>
                  <a:lnTo>
                    <a:pt x="818406" y="1135106"/>
                  </a:lnTo>
                  <a:lnTo>
                    <a:pt x="772796" y="1146700"/>
                  </a:lnTo>
                  <a:lnTo>
                    <a:pt x="725874" y="1155141"/>
                  </a:lnTo>
                  <a:lnTo>
                    <a:pt x="677778" y="1160301"/>
                  </a:lnTo>
                  <a:lnTo>
                    <a:pt x="628650" y="1162050"/>
                  </a:lnTo>
                  <a:lnTo>
                    <a:pt x="579521" y="1160301"/>
                  </a:lnTo>
                  <a:lnTo>
                    <a:pt x="531427" y="1155141"/>
                  </a:lnTo>
                  <a:lnTo>
                    <a:pt x="484506" y="1146700"/>
                  </a:lnTo>
                  <a:lnTo>
                    <a:pt x="438899" y="1135106"/>
                  </a:lnTo>
                  <a:lnTo>
                    <a:pt x="394746" y="1120489"/>
                  </a:lnTo>
                  <a:lnTo>
                    <a:pt x="352186" y="1102978"/>
                  </a:lnTo>
                  <a:lnTo>
                    <a:pt x="311358" y="1082703"/>
                  </a:lnTo>
                  <a:lnTo>
                    <a:pt x="272404" y="1059793"/>
                  </a:lnTo>
                  <a:lnTo>
                    <a:pt x="235461" y="1034377"/>
                  </a:lnTo>
                  <a:lnTo>
                    <a:pt x="200672" y="1006585"/>
                  </a:lnTo>
                  <a:lnTo>
                    <a:pt x="168174" y="976545"/>
                  </a:lnTo>
                  <a:lnTo>
                    <a:pt x="138107" y="944389"/>
                  </a:lnTo>
                  <a:lnTo>
                    <a:pt x="110612" y="910243"/>
                  </a:lnTo>
                  <a:lnTo>
                    <a:pt x="85829" y="874239"/>
                  </a:lnTo>
                  <a:lnTo>
                    <a:pt x="63896" y="836506"/>
                  </a:lnTo>
                  <a:lnTo>
                    <a:pt x="44955" y="797172"/>
                  </a:lnTo>
                  <a:lnTo>
                    <a:pt x="29144" y="756367"/>
                  </a:lnTo>
                  <a:lnTo>
                    <a:pt x="16603" y="714220"/>
                  </a:lnTo>
                  <a:lnTo>
                    <a:pt x="7472" y="670861"/>
                  </a:lnTo>
                  <a:lnTo>
                    <a:pt x="1891" y="626420"/>
                  </a:lnTo>
                  <a:lnTo>
                    <a:pt x="0" y="581025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88849"/>
            <a:ext cx="9420860" cy="133985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9500"/>
              </a:lnSpc>
              <a:spcBef>
                <a:spcPts val="1285"/>
              </a:spcBef>
            </a:pP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Inside</a:t>
            </a:r>
            <a:r>
              <a:rPr sz="4800" spc="-16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Panther</a:t>
            </a:r>
            <a:r>
              <a:rPr sz="4800" spc="-11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Bot:</a:t>
            </a:r>
            <a:r>
              <a:rPr sz="4800" spc="-14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Unveiling</a:t>
            </a:r>
            <a:r>
              <a:rPr sz="4800" spc="-12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0039A6"/>
                </a:solidFill>
                <a:latin typeface="Arial"/>
                <a:cs typeface="Arial"/>
              </a:rPr>
              <a:t>Its </a:t>
            </a:r>
            <a:r>
              <a:rPr sz="4800" spc="-20" dirty="0">
                <a:solidFill>
                  <a:srgbClr val="0039A6"/>
                </a:solidFill>
                <a:latin typeface="Arial"/>
                <a:cs typeface="Arial"/>
              </a:rPr>
              <a:t>Cutting-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Edge</a:t>
            </a:r>
            <a:r>
              <a:rPr sz="4800" spc="-11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spc="-65" dirty="0">
                <a:solidFill>
                  <a:srgbClr val="0039A6"/>
                </a:solidFill>
                <a:latin typeface="Arial"/>
                <a:cs typeface="Arial"/>
              </a:rPr>
              <a:t>Tech</a:t>
            </a:r>
            <a:r>
              <a:rPr sz="4800" spc="-135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0039A6"/>
                </a:solidFill>
                <a:latin typeface="Arial"/>
                <a:cs typeface="Arial"/>
              </a:rPr>
              <a:t>Stack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37501" y="2522601"/>
            <a:ext cx="2946400" cy="2927350"/>
            <a:chOff x="7437501" y="2522601"/>
            <a:chExt cx="2946400" cy="292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3724" y="2528951"/>
              <a:ext cx="2933700" cy="29145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43851" y="2528951"/>
              <a:ext cx="2933700" cy="2914650"/>
            </a:xfrm>
            <a:custGeom>
              <a:avLst/>
              <a:gdLst/>
              <a:ahLst/>
              <a:cxnLst/>
              <a:rect l="l" t="t" r="r" b="b"/>
              <a:pathLst>
                <a:path w="2933700" h="2914650">
                  <a:moveTo>
                    <a:pt x="0" y="1457325"/>
                  </a:moveTo>
                  <a:lnTo>
                    <a:pt x="784" y="1409216"/>
                  </a:lnTo>
                  <a:lnTo>
                    <a:pt x="3120" y="1361498"/>
                  </a:lnTo>
                  <a:lnTo>
                    <a:pt x="6983" y="1314193"/>
                  </a:lnTo>
                  <a:lnTo>
                    <a:pt x="12351" y="1267327"/>
                  </a:lnTo>
                  <a:lnTo>
                    <a:pt x="19198" y="1220922"/>
                  </a:lnTo>
                  <a:lnTo>
                    <a:pt x="27500" y="1175004"/>
                  </a:lnTo>
                  <a:lnTo>
                    <a:pt x="37233" y="1129596"/>
                  </a:lnTo>
                  <a:lnTo>
                    <a:pt x="48374" y="1084722"/>
                  </a:lnTo>
                  <a:lnTo>
                    <a:pt x="60897" y="1040405"/>
                  </a:lnTo>
                  <a:lnTo>
                    <a:pt x="74779" y="996671"/>
                  </a:lnTo>
                  <a:lnTo>
                    <a:pt x="89996" y="953543"/>
                  </a:lnTo>
                  <a:lnTo>
                    <a:pt x="106523" y="911045"/>
                  </a:lnTo>
                  <a:lnTo>
                    <a:pt x="124336" y="869200"/>
                  </a:lnTo>
                  <a:lnTo>
                    <a:pt x="143411" y="828034"/>
                  </a:lnTo>
                  <a:lnTo>
                    <a:pt x="163724" y="787570"/>
                  </a:lnTo>
                  <a:lnTo>
                    <a:pt x="185251" y="747832"/>
                  </a:lnTo>
                  <a:lnTo>
                    <a:pt x="207967" y="708843"/>
                  </a:lnTo>
                  <a:lnTo>
                    <a:pt x="231849" y="670629"/>
                  </a:lnTo>
                  <a:lnTo>
                    <a:pt x="256872" y="633213"/>
                  </a:lnTo>
                  <a:lnTo>
                    <a:pt x="283012" y="596618"/>
                  </a:lnTo>
                  <a:lnTo>
                    <a:pt x="310246" y="560870"/>
                  </a:lnTo>
                  <a:lnTo>
                    <a:pt x="338548" y="525991"/>
                  </a:lnTo>
                  <a:lnTo>
                    <a:pt x="367894" y="492006"/>
                  </a:lnTo>
                  <a:lnTo>
                    <a:pt x="398261" y="458940"/>
                  </a:lnTo>
                  <a:lnTo>
                    <a:pt x="429625" y="426815"/>
                  </a:lnTo>
                  <a:lnTo>
                    <a:pt x="461960" y="395656"/>
                  </a:lnTo>
                  <a:lnTo>
                    <a:pt x="495244" y="365487"/>
                  </a:lnTo>
                  <a:lnTo>
                    <a:pt x="529451" y="336332"/>
                  </a:lnTo>
                  <a:lnTo>
                    <a:pt x="564558" y="308215"/>
                  </a:lnTo>
                  <a:lnTo>
                    <a:pt x="600541" y="281159"/>
                  </a:lnTo>
                  <a:lnTo>
                    <a:pt x="637375" y="255190"/>
                  </a:lnTo>
                  <a:lnTo>
                    <a:pt x="675036" y="230330"/>
                  </a:lnTo>
                  <a:lnTo>
                    <a:pt x="713500" y="206605"/>
                  </a:lnTo>
                  <a:lnTo>
                    <a:pt x="752743" y="184037"/>
                  </a:lnTo>
                  <a:lnTo>
                    <a:pt x="792741" y="162651"/>
                  </a:lnTo>
                  <a:lnTo>
                    <a:pt x="833470" y="142471"/>
                  </a:lnTo>
                  <a:lnTo>
                    <a:pt x="874905" y="123520"/>
                  </a:lnTo>
                  <a:lnTo>
                    <a:pt x="917022" y="105824"/>
                  </a:lnTo>
                  <a:lnTo>
                    <a:pt x="959797" y="89405"/>
                  </a:lnTo>
                  <a:lnTo>
                    <a:pt x="1003206" y="74288"/>
                  </a:lnTo>
                  <a:lnTo>
                    <a:pt x="1047225" y="60497"/>
                  </a:lnTo>
                  <a:lnTo>
                    <a:pt x="1091830" y="48056"/>
                  </a:lnTo>
                  <a:lnTo>
                    <a:pt x="1136996" y="36989"/>
                  </a:lnTo>
                  <a:lnTo>
                    <a:pt x="1182699" y="27319"/>
                  </a:lnTo>
                  <a:lnTo>
                    <a:pt x="1228915" y="19072"/>
                  </a:lnTo>
                  <a:lnTo>
                    <a:pt x="1275621" y="12270"/>
                  </a:lnTo>
                  <a:lnTo>
                    <a:pt x="1322791" y="6937"/>
                  </a:lnTo>
                  <a:lnTo>
                    <a:pt x="1370402" y="3099"/>
                  </a:lnTo>
                  <a:lnTo>
                    <a:pt x="1418430" y="778"/>
                  </a:lnTo>
                  <a:lnTo>
                    <a:pt x="1466850" y="0"/>
                  </a:lnTo>
                  <a:lnTo>
                    <a:pt x="1515262" y="778"/>
                  </a:lnTo>
                  <a:lnTo>
                    <a:pt x="1563283" y="3099"/>
                  </a:lnTo>
                  <a:lnTo>
                    <a:pt x="1610888" y="6937"/>
                  </a:lnTo>
                  <a:lnTo>
                    <a:pt x="1658052" y="12270"/>
                  </a:lnTo>
                  <a:lnTo>
                    <a:pt x="1704753" y="19072"/>
                  </a:lnTo>
                  <a:lnTo>
                    <a:pt x="1750965" y="27319"/>
                  </a:lnTo>
                  <a:lnTo>
                    <a:pt x="1796664" y="36989"/>
                  </a:lnTo>
                  <a:lnTo>
                    <a:pt x="1841826" y="48056"/>
                  </a:lnTo>
                  <a:lnTo>
                    <a:pt x="1886428" y="60497"/>
                  </a:lnTo>
                  <a:lnTo>
                    <a:pt x="1930444" y="74288"/>
                  </a:lnTo>
                  <a:lnTo>
                    <a:pt x="1973851" y="89405"/>
                  </a:lnTo>
                  <a:lnTo>
                    <a:pt x="2016625" y="105824"/>
                  </a:lnTo>
                  <a:lnTo>
                    <a:pt x="2058740" y="123520"/>
                  </a:lnTo>
                  <a:lnTo>
                    <a:pt x="2100174" y="142471"/>
                  </a:lnTo>
                  <a:lnTo>
                    <a:pt x="2140902" y="162651"/>
                  </a:lnTo>
                  <a:lnTo>
                    <a:pt x="2180899" y="184037"/>
                  </a:lnTo>
                  <a:lnTo>
                    <a:pt x="2220142" y="206605"/>
                  </a:lnTo>
                  <a:lnTo>
                    <a:pt x="2258607" y="230330"/>
                  </a:lnTo>
                  <a:lnTo>
                    <a:pt x="2296269" y="255190"/>
                  </a:lnTo>
                  <a:lnTo>
                    <a:pt x="2333103" y="281159"/>
                  </a:lnTo>
                  <a:lnTo>
                    <a:pt x="2369087" y="308215"/>
                  </a:lnTo>
                  <a:lnTo>
                    <a:pt x="2404195" y="336332"/>
                  </a:lnTo>
                  <a:lnTo>
                    <a:pt x="2438404" y="365487"/>
                  </a:lnTo>
                  <a:lnTo>
                    <a:pt x="2471689" y="395656"/>
                  </a:lnTo>
                  <a:lnTo>
                    <a:pt x="2504027" y="426815"/>
                  </a:lnTo>
                  <a:lnTo>
                    <a:pt x="2535392" y="458940"/>
                  </a:lnTo>
                  <a:lnTo>
                    <a:pt x="2565761" y="492006"/>
                  </a:lnTo>
                  <a:lnTo>
                    <a:pt x="2595110" y="525991"/>
                  </a:lnTo>
                  <a:lnTo>
                    <a:pt x="2623414" y="560870"/>
                  </a:lnTo>
                  <a:lnTo>
                    <a:pt x="2650650" y="596618"/>
                  </a:lnTo>
                  <a:lnTo>
                    <a:pt x="2676793" y="633213"/>
                  </a:lnTo>
                  <a:lnTo>
                    <a:pt x="2701818" y="670629"/>
                  </a:lnTo>
                  <a:lnTo>
                    <a:pt x="2725703" y="708843"/>
                  </a:lnTo>
                  <a:lnTo>
                    <a:pt x="2748422" y="747832"/>
                  </a:lnTo>
                  <a:lnTo>
                    <a:pt x="2769951" y="787570"/>
                  </a:lnTo>
                  <a:lnTo>
                    <a:pt x="2790267" y="828034"/>
                  </a:lnTo>
                  <a:lnTo>
                    <a:pt x="2809344" y="869200"/>
                  </a:lnTo>
                  <a:lnTo>
                    <a:pt x="2827160" y="911045"/>
                  </a:lnTo>
                  <a:lnTo>
                    <a:pt x="2843689" y="953543"/>
                  </a:lnTo>
                  <a:lnTo>
                    <a:pt x="2858908" y="996671"/>
                  </a:lnTo>
                  <a:lnTo>
                    <a:pt x="2872792" y="1040405"/>
                  </a:lnTo>
                  <a:lnTo>
                    <a:pt x="2885317" y="1084722"/>
                  </a:lnTo>
                  <a:lnTo>
                    <a:pt x="2896459" y="1129596"/>
                  </a:lnTo>
                  <a:lnTo>
                    <a:pt x="2906194" y="1175004"/>
                  </a:lnTo>
                  <a:lnTo>
                    <a:pt x="2914498" y="1220922"/>
                  </a:lnTo>
                  <a:lnTo>
                    <a:pt x="2921346" y="1267327"/>
                  </a:lnTo>
                  <a:lnTo>
                    <a:pt x="2926714" y="1314193"/>
                  </a:lnTo>
                  <a:lnTo>
                    <a:pt x="2930579" y="1361498"/>
                  </a:lnTo>
                  <a:lnTo>
                    <a:pt x="2932915" y="1409216"/>
                  </a:lnTo>
                  <a:lnTo>
                    <a:pt x="2933700" y="1457325"/>
                  </a:lnTo>
                  <a:lnTo>
                    <a:pt x="2932915" y="1505426"/>
                  </a:lnTo>
                  <a:lnTo>
                    <a:pt x="2930579" y="1553137"/>
                  </a:lnTo>
                  <a:lnTo>
                    <a:pt x="2926714" y="1600436"/>
                  </a:lnTo>
                  <a:lnTo>
                    <a:pt x="2921346" y="1647296"/>
                  </a:lnTo>
                  <a:lnTo>
                    <a:pt x="2914498" y="1693696"/>
                  </a:lnTo>
                  <a:lnTo>
                    <a:pt x="2906194" y="1739610"/>
                  </a:lnTo>
                  <a:lnTo>
                    <a:pt x="2896459" y="1785014"/>
                  </a:lnTo>
                  <a:lnTo>
                    <a:pt x="2885317" y="1829884"/>
                  </a:lnTo>
                  <a:lnTo>
                    <a:pt x="2872792" y="1874198"/>
                  </a:lnTo>
                  <a:lnTo>
                    <a:pt x="2858908" y="1917929"/>
                  </a:lnTo>
                  <a:lnTo>
                    <a:pt x="2843689" y="1961055"/>
                  </a:lnTo>
                  <a:lnTo>
                    <a:pt x="2827160" y="2003552"/>
                  </a:lnTo>
                  <a:lnTo>
                    <a:pt x="2809344" y="2045394"/>
                  </a:lnTo>
                  <a:lnTo>
                    <a:pt x="2790267" y="2086559"/>
                  </a:lnTo>
                  <a:lnTo>
                    <a:pt x="2769951" y="2127023"/>
                  </a:lnTo>
                  <a:lnTo>
                    <a:pt x="2748422" y="2166761"/>
                  </a:lnTo>
                  <a:lnTo>
                    <a:pt x="2725703" y="2205749"/>
                  </a:lnTo>
                  <a:lnTo>
                    <a:pt x="2701818" y="2243964"/>
                  </a:lnTo>
                  <a:lnTo>
                    <a:pt x="2676793" y="2281381"/>
                  </a:lnTo>
                  <a:lnTo>
                    <a:pt x="2650650" y="2317976"/>
                  </a:lnTo>
                  <a:lnTo>
                    <a:pt x="2623414" y="2353726"/>
                  </a:lnTo>
                  <a:lnTo>
                    <a:pt x="2595110" y="2388605"/>
                  </a:lnTo>
                  <a:lnTo>
                    <a:pt x="2565761" y="2422592"/>
                  </a:lnTo>
                  <a:lnTo>
                    <a:pt x="2535392" y="2455660"/>
                  </a:lnTo>
                  <a:lnTo>
                    <a:pt x="2504027" y="2487787"/>
                  </a:lnTo>
                  <a:lnTo>
                    <a:pt x="2471689" y="2518948"/>
                  </a:lnTo>
                  <a:lnTo>
                    <a:pt x="2438404" y="2549119"/>
                  </a:lnTo>
                  <a:lnTo>
                    <a:pt x="2404195" y="2578276"/>
                  </a:lnTo>
                  <a:lnTo>
                    <a:pt x="2369087" y="2606395"/>
                  </a:lnTo>
                  <a:lnTo>
                    <a:pt x="2333103" y="2633453"/>
                  </a:lnTo>
                  <a:lnTo>
                    <a:pt x="2296269" y="2659425"/>
                  </a:lnTo>
                  <a:lnTo>
                    <a:pt x="2258607" y="2684287"/>
                  </a:lnTo>
                  <a:lnTo>
                    <a:pt x="2220142" y="2708015"/>
                  </a:lnTo>
                  <a:lnTo>
                    <a:pt x="2180899" y="2730586"/>
                  </a:lnTo>
                  <a:lnTo>
                    <a:pt x="2140902" y="2751974"/>
                  </a:lnTo>
                  <a:lnTo>
                    <a:pt x="2100174" y="2772157"/>
                  </a:lnTo>
                  <a:lnTo>
                    <a:pt x="2058740" y="2791110"/>
                  </a:lnTo>
                  <a:lnTo>
                    <a:pt x="2016625" y="2808809"/>
                  </a:lnTo>
                  <a:lnTo>
                    <a:pt x="1973851" y="2825229"/>
                  </a:lnTo>
                  <a:lnTo>
                    <a:pt x="1930444" y="2840348"/>
                  </a:lnTo>
                  <a:lnTo>
                    <a:pt x="1886428" y="2854141"/>
                  </a:lnTo>
                  <a:lnTo>
                    <a:pt x="1841826" y="2866585"/>
                  </a:lnTo>
                  <a:lnTo>
                    <a:pt x="1796664" y="2877654"/>
                  </a:lnTo>
                  <a:lnTo>
                    <a:pt x="1750965" y="2887325"/>
                  </a:lnTo>
                  <a:lnTo>
                    <a:pt x="1704753" y="2895574"/>
                  </a:lnTo>
                  <a:lnTo>
                    <a:pt x="1658052" y="2902377"/>
                  </a:lnTo>
                  <a:lnTo>
                    <a:pt x="1610888" y="2907710"/>
                  </a:lnTo>
                  <a:lnTo>
                    <a:pt x="1563283" y="2911549"/>
                  </a:lnTo>
                  <a:lnTo>
                    <a:pt x="1515262" y="2913870"/>
                  </a:lnTo>
                  <a:lnTo>
                    <a:pt x="1466850" y="2914650"/>
                  </a:lnTo>
                  <a:lnTo>
                    <a:pt x="1418430" y="2913870"/>
                  </a:lnTo>
                  <a:lnTo>
                    <a:pt x="1370402" y="2911549"/>
                  </a:lnTo>
                  <a:lnTo>
                    <a:pt x="1322791" y="2907710"/>
                  </a:lnTo>
                  <a:lnTo>
                    <a:pt x="1275621" y="2902377"/>
                  </a:lnTo>
                  <a:lnTo>
                    <a:pt x="1228915" y="2895574"/>
                  </a:lnTo>
                  <a:lnTo>
                    <a:pt x="1182699" y="2887325"/>
                  </a:lnTo>
                  <a:lnTo>
                    <a:pt x="1136996" y="2877654"/>
                  </a:lnTo>
                  <a:lnTo>
                    <a:pt x="1091830" y="2866585"/>
                  </a:lnTo>
                  <a:lnTo>
                    <a:pt x="1047225" y="2854141"/>
                  </a:lnTo>
                  <a:lnTo>
                    <a:pt x="1003206" y="2840348"/>
                  </a:lnTo>
                  <a:lnTo>
                    <a:pt x="959797" y="2825229"/>
                  </a:lnTo>
                  <a:lnTo>
                    <a:pt x="917022" y="2808809"/>
                  </a:lnTo>
                  <a:lnTo>
                    <a:pt x="874905" y="2791110"/>
                  </a:lnTo>
                  <a:lnTo>
                    <a:pt x="833470" y="2772157"/>
                  </a:lnTo>
                  <a:lnTo>
                    <a:pt x="792741" y="2751974"/>
                  </a:lnTo>
                  <a:lnTo>
                    <a:pt x="752743" y="2730586"/>
                  </a:lnTo>
                  <a:lnTo>
                    <a:pt x="713500" y="2708015"/>
                  </a:lnTo>
                  <a:lnTo>
                    <a:pt x="675036" y="2684287"/>
                  </a:lnTo>
                  <a:lnTo>
                    <a:pt x="637375" y="2659425"/>
                  </a:lnTo>
                  <a:lnTo>
                    <a:pt x="600541" y="2633453"/>
                  </a:lnTo>
                  <a:lnTo>
                    <a:pt x="564558" y="2606395"/>
                  </a:lnTo>
                  <a:lnTo>
                    <a:pt x="529451" y="2578276"/>
                  </a:lnTo>
                  <a:lnTo>
                    <a:pt x="495244" y="2549119"/>
                  </a:lnTo>
                  <a:lnTo>
                    <a:pt x="461960" y="2518948"/>
                  </a:lnTo>
                  <a:lnTo>
                    <a:pt x="429625" y="2487787"/>
                  </a:lnTo>
                  <a:lnTo>
                    <a:pt x="398261" y="2455660"/>
                  </a:lnTo>
                  <a:lnTo>
                    <a:pt x="367894" y="2422592"/>
                  </a:lnTo>
                  <a:lnTo>
                    <a:pt x="338548" y="2388605"/>
                  </a:lnTo>
                  <a:lnTo>
                    <a:pt x="310246" y="2353726"/>
                  </a:lnTo>
                  <a:lnTo>
                    <a:pt x="283012" y="2317976"/>
                  </a:lnTo>
                  <a:lnTo>
                    <a:pt x="256872" y="2281381"/>
                  </a:lnTo>
                  <a:lnTo>
                    <a:pt x="231849" y="2243964"/>
                  </a:lnTo>
                  <a:lnTo>
                    <a:pt x="207967" y="2205749"/>
                  </a:lnTo>
                  <a:lnTo>
                    <a:pt x="185251" y="2166761"/>
                  </a:lnTo>
                  <a:lnTo>
                    <a:pt x="163724" y="2127023"/>
                  </a:lnTo>
                  <a:lnTo>
                    <a:pt x="143411" y="2086559"/>
                  </a:lnTo>
                  <a:lnTo>
                    <a:pt x="124336" y="2045394"/>
                  </a:lnTo>
                  <a:lnTo>
                    <a:pt x="106523" y="2003552"/>
                  </a:lnTo>
                  <a:lnTo>
                    <a:pt x="89996" y="1961055"/>
                  </a:lnTo>
                  <a:lnTo>
                    <a:pt x="74779" y="1917929"/>
                  </a:lnTo>
                  <a:lnTo>
                    <a:pt x="60897" y="1874198"/>
                  </a:lnTo>
                  <a:lnTo>
                    <a:pt x="48374" y="1829884"/>
                  </a:lnTo>
                  <a:lnTo>
                    <a:pt x="37233" y="1785014"/>
                  </a:lnTo>
                  <a:lnTo>
                    <a:pt x="27500" y="1739610"/>
                  </a:lnTo>
                  <a:lnTo>
                    <a:pt x="19198" y="1693696"/>
                  </a:lnTo>
                  <a:lnTo>
                    <a:pt x="12351" y="1647296"/>
                  </a:lnTo>
                  <a:lnTo>
                    <a:pt x="6983" y="1600436"/>
                  </a:lnTo>
                  <a:lnTo>
                    <a:pt x="3120" y="1553137"/>
                  </a:lnTo>
                  <a:lnTo>
                    <a:pt x="784" y="1505426"/>
                  </a:lnTo>
                  <a:lnTo>
                    <a:pt x="0" y="1457325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120" y="380151"/>
            <a:ext cx="474065" cy="454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273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125"/>
              </a:spcBef>
            </a:pPr>
            <a:r>
              <a:rPr sz="3200" dirty="0">
                <a:solidFill>
                  <a:srgbClr val="131885"/>
                </a:solidFill>
                <a:latin typeface="Arial"/>
                <a:cs typeface="Arial"/>
              </a:rPr>
              <a:t>Core</a:t>
            </a:r>
            <a:r>
              <a:rPr sz="3200" spc="-60" dirty="0">
                <a:solidFill>
                  <a:srgbClr val="131885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1885"/>
                </a:solidFill>
                <a:latin typeface="Arial"/>
                <a:cs typeface="Arial"/>
              </a:rPr>
              <a:t>Technologies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0175" y="980970"/>
            <a:ext cx="9082405" cy="5224780"/>
            <a:chOff x="1400175" y="980970"/>
            <a:chExt cx="9082405" cy="5224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35" y="980970"/>
              <a:ext cx="9025030" cy="12716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76375" y="1009649"/>
              <a:ext cx="8934450" cy="1171575"/>
            </a:xfrm>
            <a:custGeom>
              <a:avLst/>
              <a:gdLst/>
              <a:ahLst/>
              <a:cxnLst/>
              <a:rect l="l" t="t" r="r" b="b"/>
              <a:pathLst>
                <a:path w="8934450" h="1171575">
                  <a:moveTo>
                    <a:pt x="8817356" y="0"/>
                  </a:moveTo>
                  <a:lnTo>
                    <a:pt x="117221" y="0"/>
                  </a:lnTo>
                  <a:lnTo>
                    <a:pt x="71580" y="9207"/>
                  </a:lnTo>
                  <a:lnTo>
                    <a:pt x="34321" y="34321"/>
                  </a:lnTo>
                  <a:lnTo>
                    <a:pt x="9207" y="71580"/>
                  </a:lnTo>
                  <a:lnTo>
                    <a:pt x="0" y="117221"/>
                  </a:lnTo>
                  <a:lnTo>
                    <a:pt x="0" y="1054353"/>
                  </a:lnTo>
                  <a:lnTo>
                    <a:pt x="9207" y="1099994"/>
                  </a:lnTo>
                  <a:lnTo>
                    <a:pt x="34321" y="1137253"/>
                  </a:lnTo>
                  <a:lnTo>
                    <a:pt x="71580" y="1162367"/>
                  </a:lnTo>
                  <a:lnTo>
                    <a:pt x="117221" y="1171575"/>
                  </a:lnTo>
                  <a:lnTo>
                    <a:pt x="8817229" y="1171575"/>
                  </a:lnTo>
                  <a:lnTo>
                    <a:pt x="8862869" y="1162369"/>
                  </a:lnTo>
                  <a:lnTo>
                    <a:pt x="8900128" y="1137269"/>
                  </a:lnTo>
                  <a:lnTo>
                    <a:pt x="8925242" y="1100048"/>
                  </a:lnTo>
                  <a:lnTo>
                    <a:pt x="8934450" y="1054480"/>
                  </a:lnTo>
                  <a:lnTo>
                    <a:pt x="8934450" y="117221"/>
                  </a:lnTo>
                  <a:lnTo>
                    <a:pt x="8925244" y="71580"/>
                  </a:lnTo>
                  <a:lnTo>
                    <a:pt x="8900144" y="34321"/>
                  </a:lnTo>
                  <a:lnTo>
                    <a:pt x="8862923" y="9207"/>
                  </a:lnTo>
                  <a:lnTo>
                    <a:pt x="881735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375" y="1009649"/>
              <a:ext cx="8934450" cy="1171575"/>
            </a:xfrm>
            <a:custGeom>
              <a:avLst/>
              <a:gdLst/>
              <a:ahLst/>
              <a:cxnLst/>
              <a:rect l="l" t="t" r="r" b="b"/>
              <a:pathLst>
                <a:path w="8934450" h="1171575">
                  <a:moveTo>
                    <a:pt x="0" y="117221"/>
                  </a:moveTo>
                  <a:lnTo>
                    <a:pt x="9207" y="71580"/>
                  </a:lnTo>
                  <a:lnTo>
                    <a:pt x="34321" y="34321"/>
                  </a:lnTo>
                  <a:lnTo>
                    <a:pt x="71580" y="9207"/>
                  </a:lnTo>
                  <a:lnTo>
                    <a:pt x="117221" y="0"/>
                  </a:lnTo>
                  <a:lnTo>
                    <a:pt x="8817356" y="0"/>
                  </a:lnTo>
                  <a:lnTo>
                    <a:pt x="8862923" y="9207"/>
                  </a:lnTo>
                  <a:lnTo>
                    <a:pt x="8900144" y="34321"/>
                  </a:lnTo>
                  <a:lnTo>
                    <a:pt x="8925244" y="71580"/>
                  </a:lnTo>
                  <a:lnTo>
                    <a:pt x="8934450" y="117221"/>
                  </a:lnTo>
                  <a:lnTo>
                    <a:pt x="8934450" y="1054480"/>
                  </a:lnTo>
                  <a:lnTo>
                    <a:pt x="8925242" y="1100048"/>
                  </a:lnTo>
                  <a:lnTo>
                    <a:pt x="8900128" y="1137269"/>
                  </a:lnTo>
                  <a:lnTo>
                    <a:pt x="8862869" y="1162369"/>
                  </a:lnTo>
                  <a:lnTo>
                    <a:pt x="8817229" y="1171575"/>
                  </a:lnTo>
                  <a:lnTo>
                    <a:pt x="117221" y="1171575"/>
                  </a:lnTo>
                  <a:lnTo>
                    <a:pt x="71580" y="1162367"/>
                  </a:lnTo>
                  <a:lnTo>
                    <a:pt x="34321" y="1137253"/>
                  </a:lnTo>
                  <a:lnTo>
                    <a:pt x="9207" y="1099994"/>
                  </a:lnTo>
                  <a:lnTo>
                    <a:pt x="0" y="1054353"/>
                  </a:lnTo>
                  <a:lnTo>
                    <a:pt x="0" y="117221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475" y="1076261"/>
              <a:ext cx="1928876" cy="10810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675" y="1133475"/>
              <a:ext cx="1781175" cy="9334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90675" y="1133475"/>
              <a:ext cx="1781175" cy="933450"/>
            </a:xfrm>
            <a:custGeom>
              <a:avLst/>
              <a:gdLst/>
              <a:ahLst/>
              <a:cxnLst/>
              <a:rect l="l" t="t" r="r" b="b"/>
              <a:pathLst>
                <a:path w="1781175" h="933450">
                  <a:moveTo>
                    <a:pt x="0" y="93345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4" y="0"/>
                  </a:lnTo>
                  <a:lnTo>
                    <a:pt x="1687829" y="0"/>
                  </a:lnTo>
                  <a:lnTo>
                    <a:pt x="1724167" y="7334"/>
                  </a:lnTo>
                  <a:lnTo>
                    <a:pt x="1753838" y="27336"/>
                  </a:lnTo>
                  <a:lnTo>
                    <a:pt x="1773840" y="57007"/>
                  </a:lnTo>
                  <a:lnTo>
                    <a:pt x="1781175" y="93345"/>
                  </a:lnTo>
                  <a:lnTo>
                    <a:pt x="1781175" y="840104"/>
                  </a:lnTo>
                  <a:lnTo>
                    <a:pt x="1773840" y="876442"/>
                  </a:lnTo>
                  <a:lnTo>
                    <a:pt x="1753838" y="906113"/>
                  </a:lnTo>
                  <a:lnTo>
                    <a:pt x="1724167" y="926115"/>
                  </a:lnTo>
                  <a:lnTo>
                    <a:pt x="1687829" y="933450"/>
                  </a:lnTo>
                  <a:lnTo>
                    <a:pt x="93344" y="933450"/>
                  </a:lnTo>
                  <a:lnTo>
                    <a:pt x="57007" y="926115"/>
                  </a:lnTo>
                  <a:lnTo>
                    <a:pt x="27336" y="906113"/>
                  </a:lnTo>
                  <a:lnTo>
                    <a:pt x="7334" y="876442"/>
                  </a:lnTo>
                  <a:lnTo>
                    <a:pt x="0" y="840104"/>
                  </a:lnTo>
                  <a:lnTo>
                    <a:pt x="0" y="93345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175" y="2219325"/>
              <a:ext cx="9082151" cy="13096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0875" y="2190750"/>
              <a:ext cx="6615176" cy="14239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6375" y="2276475"/>
              <a:ext cx="8934450" cy="1162050"/>
            </a:xfrm>
            <a:custGeom>
              <a:avLst/>
              <a:gdLst/>
              <a:ahLst/>
              <a:cxnLst/>
              <a:rect l="l" t="t" r="r" b="b"/>
              <a:pathLst>
                <a:path w="8934450" h="1162050">
                  <a:moveTo>
                    <a:pt x="8818245" y="0"/>
                  </a:moveTo>
                  <a:lnTo>
                    <a:pt x="116205" y="0"/>
                  </a:lnTo>
                  <a:lnTo>
                    <a:pt x="70991" y="9138"/>
                  </a:lnTo>
                  <a:lnTo>
                    <a:pt x="34051" y="34051"/>
                  </a:lnTo>
                  <a:lnTo>
                    <a:pt x="9138" y="70991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38" y="1091058"/>
                  </a:lnTo>
                  <a:lnTo>
                    <a:pt x="34051" y="1127998"/>
                  </a:lnTo>
                  <a:lnTo>
                    <a:pt x="70991" y="1152911"/>
                  </a:lnTo>
                  <a:lnTo>
                    <a:pt x="116205" y="1162050"/>
                  </a:lnTo>
                  <a:lnTo>
                    <a:pt x="8818245" y="1162050"/>
                  </a:lnTo>
                  <a:lnTo>
                    <a:pt x="8863458" y="1152911"/>
                  </a:lnTo>
                  <a:lnTo>
                    <a:pt x="8900398" y="1127998"/>
                  </a:lnTo>
                  <a:lnTo>
                    <a:pt x="8925311" y="1091058"/>
                  </a:lnTo>
                  <a:lnTo>
                    <a:pt x="8934450" y="1045845"/>
                  </a:lnTo>
                  <a:lnTo>
                    <a:pt x="8934450" y="116204"/>
                  </a:lnTo>
                  <a:lnTo>
                    <a:pt x="8925311" y="70991"/>
                  </a:lnTo>
                  <a:lnTo>
                    <a:pt x="8900398" y="34051"/>
                  </a:lnTo>
                  <a:lnTo>
                    <a:pt x="8863458" y="9138"/>
                  </a:lnTo>
                  <a:lnTo>
                    <a:pt x="8818245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6375" y="2276475"/>
              <a:ext cx="8934450" cy="1162050"/>
            </a:xfrm>
            <a:custGeom>
              <a:avLst/>
              <a:gdLst/>
              <a:ahLst/>
              <a:cxnLst/>
              <a:rect l="l" t="t" r="r" b="b"/>
              <a:pathLst>
                <a:path w="8934450" h="1162050">
                  <a:moveTo>
                    <a:pt x="0" y="116204"/>
                  </a:moveTo>
                  <a:lnTo>
                    <a:pt x="9138" y="70991"/>
                  </a:lnTo>
                  <a:lnTo>
                    <a:pt x="34051" y="34051"/>
                  </a:lnTo>
                  <a:lnTo>
                    <a:pt x="70991" y="9138"/>
                  </a:lnTo>
                  <a:lnTo>
                    <a:pt x="116205" y="0"/>
                  </a:lnTo>
                  <a:lnTo>
                    <a:pt x="8818245" y="0"/>
                  </a:lnTo>
                  <a:lnTo>
                    <a:pt x="8863458" y="9138"/>
                  </a:lnTo>
                  <a:lnTo>
                    <a:pt x="8900398" y="34051"/>
                  </a:lnTo>
                  <a:lnTo>
                    <a:pt x="8925311" y="70991"/>
                  </a:lnTo>
                  <a:lnTo>
                    <a:pt x="8934450" y="116204"/>
                  </a:lnTo>
                  <a:lnTo>
                    <a:pt x="8934450" y="1045845"/>
                  </a:lnTo>
                  <a:lnTo>
                    <a:pt x="8925311" y="1091058"/>
                  </a:lnTo>
                  <a:lnTo>
                    <a:pt x="8900398" y="1127998"/>
                  </a:lnTo>
                  <a:lnTo>
                    <a:pt x="8863458" y="1152911"/>
                  </a:lnTo>
                  <a:lnTo>
                    <a:pt x="8818245" y="1162050"/>
                  </a:lnTo>
                  <a:lnTo>
                    <a:pt x="116205" y="1162050"/>
                  </a:lnTo>
                  <a:lnTo>
                    <a:pt x="70991" y="1152911"/>
                  </a:lnTo>
                  <a:lnTo>
                    <a:pt x="34051" y="1127998"/>
                  </a:lnTo>
                  <a:lnTo>
                    <a:pt x="913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475" y="2362136"/>
              <a:ext cx="1928876" cy="10810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675" y="2419350"/>
              <a:ext cx="1781175" cy="9334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90675" y="2419350"/>
              <a:ext cx="1781175" cy="933450"/>
            </a:xfrm>
            <a:custGeom>
              <a:avLst/>
              <a:gdLst/>
              <a:ahLst/>
              <a:cxnLst/>
              <a:rect l="l" t="t" r="r" b="b"/>
              <a:pathLst>
                <a:path w="1781175" h="933450">
                  <a:moveTo>
                    <a:pt x="0" y="93345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4" y="0"/>
                  </a:lnTo>
                  <a:lnTo>
                    <a:pt x="1687829" y="0"/>
                  </a:lnTo>
                  <a:lnTo>
                    <a:pt x="1724167" y="7334"/>
                  </a:lnTo>
                  <a:lnTo>
                    <a:pt x="1753838" y="27336"/>
                  </a:lnTo>
                  <a:lnTo>
                    <a:pt x="1773840" y="57007"/>
                  </a:lnTo>
                  <a:lnTo>
                    <a:pt x="1781175" y="93345"/>
                  </a:lnTo>
                  <a:lnTo>
                    <a:pt x="1781175" y="840104"/>
                  </a:lnTo>
                  <a:lnTo>
                    <a:pt x="1773840" y="876442"/>
                  </a:lnTo>
                  <a:lnTo>
                    <a:pt x="1753838" y="906113"/>
                  </a:lnTo>
                  <a:lnTo>
                    <a:pt x="1724167" y="926115"/>
                  </a:lnTo>
                  <a:lnTo>
                    <a:pt x="1687829" y="933450"/>
                  </a:lnTo>
                  <a:lnTo>
                    <a:pt x="93344" y="933450"/>
                  </a:lnTo>
                  <a:lnTo>
                    <a:pt x="57007" y="926115"/>
                  </a:lnTo>
                  <a:lnTo>
                    <a:pt x="27336" y="906113"/>
                  </a:lnTo>
                  <a:lnTo>
                    <a:pt x="7334" y="876442"/>
                  </a:lnTo>
                  <a:lnTo>
                    <a:pt x="0" y="840104"/>
                  </a:lnTo>
                  <a:lnTo>
                    <a:pt x="0" y="93345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175" y="3524249"/>
              <a:ext cx="9082151" cy="13191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875" y="3505199"/>
              <a:ext cx="6138926" cy="14239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76375" y="3581399"/>
              <a:ext cx="8934450" cy="1171575"/>
            </a:xfrm>
            <a:custGeom>
              <a:avLst/>
              <a:gdLst/>
              <a:ahLst/>
              <a:cxnLst/>
              <a:rect l="l" t="t" r="r" b="b"/>
              <a:pathLst>
                <a:path w="8934450" h="1171575">
                  <a:moveTo>
                    <a:pt x="8817356" y="0"/>
                  </a:moveTo>
                  <a:lnTo>
                    <a:pt x="117221" y="0"/>
                  </a:lnTo>
                  <a:lnTo>
                    <a:pt x="71580" y="9207"/>
                  </a:lnTo>
                  <a:lnTo>
                    <a:pt x="34321" y="34321"/>
                  </a:lnTo>
                  <a:lnTo>
                    <a:pt x="9207" y="71580"/>
                  </a:lnTo>
                  <a:lnTo>
                    <a:pt x="0" y="117220"/>
                  </a:lnTo>
                  <a:lnTo>
                    <a:pt x="0" y="1054354"/>
                  </a:lnTo>
                  <a:lnTo>
                    <a:pt x="9207" y="1099994"/>
                  </a:lnTo>
                  <a:lnTo>
                    <a:pt x="34321" y="1137253"/>
                  </a:lnTo>
                  <a:lnTo>
                    <a:pt x="71580" y="1162367"/>
                  </a:lnTo>
                  <a:lnTo>
                    <a:pt x="117221" y="1171575"/>
                  </a:lnTo>
                  <a:lnTo>
                    <a:pt x="8817229" y="1171575"/>
                  </a:lnTo>
                  <a:lnTo>
                    <a:pt x="8862869" y="1162369"/>
                  </a:lnTo>
                  <a:lnTo>
                    <a:pt x="8900128" y="1137269"/>
                  </a:lnTo>
                  <a:lnTo>
                    <a:pt x="8925242" y="1100048"/>
                  </a:lnTo>
                  <a:lnTo>
                    <a:pt x="8934450" y="1054481"/>
                  </a:lnTo>
                  <a:lnTo>
                    <a:pt x="8934450" y="117220"/>
                  </a:lnTo>
                  <a:lnTo>
                    <a:pt x="8925244" y="71580"/>
                  </a:lnTo>
                  <a:lnTo>
                    <a:pt x="8900144" y="34321"/>
                  </a:lnTo>
                  <a:lnTo>
                    <a:pt x="8862923" y="9207"/>
                  </a:lnTo>
                  <a:lnTo>
                    <a:pt x="881735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6375" y="3581399"/>
              <a:ext cx="8934450" cy="1171575"/>
            </a:xfrm>
            <a:custGeom>
              <a:avLst/>
              <a:gdLst/>
              <a:ahLst/>
              <a:cxnLst/>
              <a:rect l="l" t="t" r="r" b="b"/>
              <a:pathLst>
                <a:path w="8934450" h="1171575">
                  <a:moveTo>
                    <a:pt x="0" y="117220"/>
                  </a:moveTo>
                  <a:lnTo>
                    <a:pt x="9207" y="71580"/>
                  </a:lnTo>
                  <a:lnTo>
                    <a:pt x="34321" y="34321"/>
                  </a:lnTo>
                  <a:lnTo>
                    <a:pt x="71580" y="9207"/>
                  </a:lnTo>
                  <a:lnTo>
                    <a:pt x="117221" y="0"/>
                  </a:lnTo>
                  <a:lnTo>
                    <a:pt x="8817356" y="0"/>
                  </a:lnTo>
                  <a:lnTo>
                    <a:pt x="8862923" y="9207"/>
                  </a:lnTo>
                  <a:lnTo>
                    <a:pt x="8900144" y="34321"/>
                  </a:lnTo>
                  <a:lnTo>
                    <a:pt x="8925244" y="71580"/>
                  </a:lnTo>
                  <a:lnTo>
                    <a:pt x="8934450" y="117220"/>
                  </a:lnTo>
                  <a:lnTo>
                    <a:pt x="8934450" y="1054481"/>
                  </a:lnTo>
                  <a:lnTo>
                    <a:pt x="8925242" y="1100048"/>
                  </a:lnTo>
                  <a:lnTo>
                    <a:pt x="8900128" y="1137269"/>
                  </a:lnTo>
                  <a:lnTo>
                    <a:pt x="8862869" y="1162369"/>
                  </a:lnTo>
                  <a:lnTo>
                    <a:pt x="8817229" y="1171575"/>
                  </a:lnTo>
                  <a:lnTo>
                    <a:pt x="117221" y="1171575"/>
                  </a:lnTo>
                  <a:lnTo>
                    <a:pt x="71580" y="1162367"/>
                  </a:lnTo>
                  <a:lnTo>
                    <a:pt x="34321" y="1137253"/>
                  </a:lnTo>
                  <a:lnTo>
                    <a:pt x="9207" y="1099994"/>
                  </a:lnTo>
                  <a:lnTo>
                    <a:pt x="0" y="1054354"/>
                  </a:lnTo>
                  <a:lnTo>
                    <a:pt x="0" y="117220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475" y="3638486"/>
              <a:ext cx="1928876" cy="10810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0675" y="3695699"/>
              <a:ext cx="1781175" cy="9334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90675" y="3695699"/>
              <a:ext cx="1781175" cy="933450"/>
            </a:xfrm>
            <a:custGeom>
              <a:avLst/>
              <a:gdLst/>
              <a:ahLst/>
              <a:cxnLst/>
              <a:rect l="l" t="t" r="r" b="b"/>
              <a:pathLst>
                <a:path w="1781175" h="933450">
                  <a:moveTo>
                    <a:pt x="0" y="93344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4" y="0"/>
                  </a:lnTo>
                  <a:lnTo>
                    <a:pt x="1687829" y="0"/>
                  </a:lnTo>
                  <a:lnTo>
                    <a:pt x="1724167" y="7334"/>
                  </a:lnTo>
                  <a:lnTo>
                    <a:pt x="1753838" y="27336"/>
                  </a:lnTo>
                  <a:lnTo>
                    <a:pt x="1773840" y="57007"/>
                  </a:lnTo>
                  <a:lnTo>
                    <a:pt x="1781175" y="93344"/>
                  </a:lnTo>
                  <a:lnTo>
                    <a:pt x="1781175" y="840105"/>
                  </a:lnTo>
                  <a:lnTo>
                    <a:pt x="1773840" y="876442"/>
                  </a:lnTo>
                  <a:lnTo>
                    <a:pt x="1753838" y="906113"/>
                  </a:lnTo>
                  <a:lnTo>
                    <a:pt x="1724167" y="926115"/>
                  </a:lnTo>
                  <a:lnTo>
                    <a:pt x="1687829" y="933450"/>
                  </a:lnTo>
                  <a:lnTo>
                    <a:pt x="93344" y="933450"/>
                  </a:lnTo>
                  <a:lnTo>
                    <a:pt x="57007" y="926115"/>
                  </a:lnTo>
                  <a:lnTo>
                    <a:pt x="27336" y="906113"/>
                  </a:lnTo>
                  <a:lnTo>
                    <a:pt x="7334" y="876442"/>
                  </a:lnTo>
                  <a:lnTo>
                    <a:pt x="0" y="840105"/>
                  </a:lnTo>
                  <a:lnTo>
                    <a:pt x="0" y="93344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175" y="4810188"/>
              <a:ext cx="9082151" cy="13191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0875" y="4781613"/>
              <a:ext cx="6081776" cy="14239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76375" y="4867275"/>
              <a:ext cx="8934450" cy="1172210"/>
            </a:xfrm>
            <a:custGeom>
              <a:avLst/>
              <a:gdLst/>
              <a:ahLst/>
              <a:cxnLst/>
              <a:rect l="l" t="t" r="r" b="b"/>
              <a:pathLst>
                <a:path w="8934450" h="1172210">
                  <a:moveTo>
                    <a:pt x="8817356" y="0"/>
                  </a:moveTo>
                  <a:lnTo>
                    <a:pt x="117221" y="0"/>
                  </a:lnTo>
                  <a:lnTo>
                    <a:pt x="71580" y="9207"/>
                  </a:lnTo>
                  <a:lnTo>
                    <a:pt x="34321" y="34321"/>
                  </a:lnTo>
                  <a:lnTo>
                    <a:pt x="9207" y="71580"/>
                  </a:lnTo>
                  <a:lnTo>
                    <a:pt x="0" y="117220"/>
                  </a:lnTo>
                  <a:lnTo>
                    <a:pt x="0" y="1054417"/>
                  </a:lnTo>
                  <a:lnTo>
                    <a:pt x="9207" y="1100021"/>
                  </a:lnTo>
                  <a:lnTo>
                    <a:pt x="34321" y="1137261"/>
                  </a:lnTo>
                  <a:lnTo>
                    <a:pt x="71580" y="1162368"/>
                  </a:lnTo>
                  <a:lnTo>
                    <a:pt x="117221" y="1171575"/>
                  </a:lnTo>
                  <a:lnTo>
                    <a:pt x="8817229" y="1171587"/>
                  </a:lnTo>
                  <a:lnTo>
                    <a:pt x="8862869" y="1162379"/>
                  </a:lnTo>
                  <a:lnTo>
                    <a:pt x="8900128" y="1137267"/>
                  </a:lnTo>
                  <a:lnTo>
                    <a:pt x="8925242" y="1100023"/>
                  </a:lnTo>
                  <a:lnTo>
                    <a:pt x="8934450" y="1054417"/>
                  </a:lnTo>
                  <a:lnTo>
                    <a:pt x="8934450" y="117220"/>
                  </a:lnTo>
                  <a:lnTo>
                    <a:pt x="8925244" y="71580"/>
                  </a:lnTo>
                  <a:lnTo>
                    <a:pt x="8900144" y="34321"/>
                  </a:lnTo>
                  <a:lnTo>
                    <a:pt x="8862923" y="9207"/>
                  </a:lnTo>
                  <a:lnTo>
                    <a:pt x="881735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6375" y="4867275"/>
              <a:ext cx="8934450" cy="1172210"/>
            </a:xfrm>
            <a:custGeom>
              <a:avLst/>
              <a:gdLst/>
              <a:ahLst/>
              <a:cxnLst/>
              <a:rect l="l" t="t" r="r" b="b"/>
              <a:pathLst>
                <a:path w="8934450" h="1172210">
                  <a:moveTo>
                    <a:pt x="0" y="117220"/>
                  </a:moveTo>
                  <a:lnTo>
                    <a:pt x="9207" y="71580"/>
                  </a:lnTo>
                  <a:lnTo>
                    <a:pt x="34321" y="34321"/>
                  </a:lnTo>
                  <a:lnTo>
                    <a:pt x="71580" y="9207"/>
                  </a:lnTo>
                  <a:lnTo>
                    <a:pt x="117221" y="0"/>
                  </a:lnTo>
                  <a:lnTo>
                    <a:pt x="8817356" y="0"/>
                  </a:lnTo>
                  <a:lnTo>
                    <a:pt x="8862923" y="9207"/>
                  </a:lnTo>
                  <a:lnTo>
                    <a:pt x="8900144" y="34321"/>
                  </a:lnTo>
                  <a:lnTo>
                    <a:pt x="8925244" y="71580"/>
                  </a:lnTo>
                  <a:lnTo>
                    <a:pt x="8934450" y="117220"/>
                  </a:lnTo>
                  <a:lnTo>
                    <a:pt x="8934450" y="1054417"/>
                  </a:lnTo>
                  <a:lnTo>
                    <a:pt x="8925242" y="1100023"/>
                  </a:lnTo>
                  <a:lnTo>
                    <a:pt x="8900128" y="1137267"/>
                  </a:lnTo>
                  <a:lnTo>
                    <a:pt x="8862869" y="1162379"/>
                  </a:lnTo>
                  <a:lnTo>
                    <a:pt x="8817229" y="1171587"/>
                  </a:lnTo>
                  <a:lnTo>
                    <a:pt x="117221" y="1171575"/>
                  </a:lnTo>
                  <a:lnTo>
                    <a:pt x="71580" y="1162368"/>
                  </a:lnTo>
                  <a:lnTo>
                    <a:pt x="34321" y="1137261"/>
                  </a:lnTo>
                  <a:lnTo>
                    <a:pt x="9207" y="1100021"/>
                  </a:lnTo>
                  <a:lnTo>
                    <a:pt x="0" y="1054417"/>
                  </a:lnTo>
                  <a:lnTo>
                    <a:pt x="0" y="117220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Streamlit</a:t>
            </a:r>
            <a:r>
              <a:rPr spc="-8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10" dirty="0"/>
              <a:t>Web</a:t>
            </a:r>
            <a:r>
              <a:rPr spc="-90" dirty="0"/>
              <a:t> </a:t>
            </a:r>
            <a:r>
              <a:rPr dirty="0"/>
              <a:t>frontend</a:t>
            </a:r>
            <a:r>
              <a:rPr spc="-95" dirty="0"/>
              <a:t> </a:t>
            </a:r>
            <a:r>
              <a:rPr spc="-10" dirty="0"/>
              <a:t>framework</a:t>
            </a:r>
            <a:r>
              <a:rPr spc="-110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Chat</a:t>
            </a:r>
            <a:r>
              <a:rPr spc="-30" dirty="0"/>
              <a:t> </a:t>
            </a:r>
            <a:r>
              <a:rPr spc="-25" dirty="0"/>
              <a:t>UI</a:t>
            </a:r>
          </a:p>
          <a:p>
            <a:pPr>
              <a:lnSpc>
                <a:spcPct val="100000"/>
              </a:lnSpc>
              <a:spcBef>
                <a:spcPts val="2115"/>
              </a:spcBef>
            </a:pPr>
            <a:endParaRPr spc="-25" dirty="0"/>
          </a:p>
          <a:p>
            <a:pPr marL="42545" marR="151130">
              <a:lnSpc>
                <a:spcPts val="3529"/>
              </a:lnSpc>
              <a:tabLst>
                <a:tab pos="2026920" algn="l"/>
              </a:tabLst>
            </a:pPr>
            <a:r>
              <a:rPr sz="3200" dirty="0"/>
              <a:t>OpenAI</a:t>
            </a:r>
            <a:r>
              <a:rPr sz="3200" spc="-35" dirty="0"/>
              <a:t> </a:t>
            </a:r>
            <a:r>
              <a:rPr sz="3200" spc="-20" dirty="0"/>
              <a:t>GPT-</a:t>
            </a:r>
            <a:r>
              <a:rPr sz="3200" dirty="0"/>
              <a:t>4</a:t>
            </a:r>
            <a:r>
              <a:rPr sz="3200" spc="-60" dirty="0"/>
              <a:t> </a:t>
            </a:r>
            <a:r>
              <a:rPr sz="3200" spc="-10" dirty="0"/>
              <a:t>Turbo</a:t>
            </a:r>
            <a:r>
              <a:rPr sz="3200" spc="-30" dirty="0"/>
              <a:t> </a:t>
            </a:r>
            <a:r>
              <a:rPr sz="3200" dirty="0"/>
              <a:t>–</a:t>
            </a:r>
            <a:r>
              <a:rPr sz="3200" spc="-40" dirty="0"/>
              <a:t> </a:t>
            </a:r>
            <a:r>
              <a:rPr sz="3200" dirty="0"/>
              <a:t>AI</a:t>
            </a:r>
            <a:r>
              <a:rPr sz="3200" spc="-50" dirty="0"/>
              <a:t> </a:t>
            </a:r>
            <a:r>
              <a:rPr sz="3200" dirty="0"/>
              <a:t>model</a:t>
            </a:r>
            <a:r>
              <a:rPr sz="3200" spc="-45" dirty="0"/>
              <a:t> </a:t>
            </a:r>
            <a:r>
              <a:rPr sz="3200" spc="-25" dirty="0"/>
              <a:t>for </a:t>
            </a:r>
            <a:r>
              <a:rPr sz="3200" spc="-10" dirty="0"/>
              <a:t>intelligent</a:t>
            </a:r>
            <a:r>
              <a:rPr sz="3200" dirty="0"/>
              <a:t>	</a:t>
            </a:r>
            <a:r>
              <a:rPr sz="3200" spc="-10" dirty="0"/>
              <a:t>conversation</a:t>
            </a:r>
            <a:endParaRPr sz="3200"/>
          </a:p>
          <a:p>
            <a:pPr marL="42545" marR="628015" indent="-7620">
              <a:lnSpc>
                <a:spcPts val="3529"/>
              </a:lnSpc>
              <a:spcBef>
                <a:spcPts val="3250"/>
              </a:spcBef>
              <a:buSzPct val="96875"/>
              <a:buFont typeface="Calibri"/>
              <a:buChar char="•"/>
              <a:tabLst>
                <a:tab pos="244475" algn="l"/>
              </a:tabLst>
            </a:pPr>
            <a:r>
              <a:rPr sz="3200" dirty="0"/>
              <a:t>	Serper</a:t>
            </a:r>
            <a:r>
              <a:rPr sz="3200" spc="-10" dirty="0"/>
              <a:t> </a:t>
            </a:r>
            <a:r>
              <a:rPr sz="3200" dirty="0"/>
              <a:t>dev</a:t>
            </a:r>
            <a:r>
              <a:rPr sz="3200" spc="-15" dirty="0"/>
              <a:t> </a:t>
            </a:r>
            <a:r>
              <a:rPr sz="3200" dirty="0"/>
              <a:t>API</a:t>
            </a:r>
            <a:r>
              <a:rPr sz="3200" spc="-55" dirty="0"/>
              <a:t> </a:t>
            </a:r>
            <a:r>
              <a:rPr sz="3200" dirty="0"/>
              <a:t>–</a:t>
            </a:r>
            <a:r>
              <a:rPr sz="3200" spc="-30" dirty="0"/>
              <a:t> </a:t>
            </a:r>
            <a:r>
              <a:rPr sz="3200" dirty="0"/>
              <a:t>Google</a:t>
            </a:r>
            <a:r>
              <a:rPr sz="3200" spc="-45" dirty="0"/>
              <a:t> </a:t>
            </a:r>
            <a:r>
              <a:rPr sz="3200" spc="-10" dirty="0"/>
              <a:t>search </a:t>
            </a:r>
            <a:r>
              <a:rPr sz="3200" dirty="0"/>
              <a:t>fallback</a:t>
            </a:r>
            <a:r>
              <a:rPr sz="3200" spc="-80" dirty="0"/>
              <a:t> </a:t>
            </a:r>
            <a:r>
              <a:rPr sz="3200" spc="-10" dirty="0"/>
              <a:t>integration</a:t>
            </a:r>
            <a:endParaRPr sz="3200"/>
          </a:p>
          <a:p>
            <a:pPr marL="42545" marR="687070">
              <a:lnSpc>
                <a:spcPts val="3529"/>
              </a:lnSpc>
              <a:spcBef>
                <a:spcPts val="3065"/>
              </a:spcBef>
            </a:pPr>
            <a:r>
              <a:rPr sz="3200" dirty="0"/>
              <a:t>Excel</a:t>
            </a:r>
            <a:r>
              <a:rPr sz="3200" spc="-90" dirty="0"/>
              <a:t> </a:t>
            </a:r>
            <a:r>
              <a:rPr sz="3200" dirty="0"/>
              <a:t>Datasets</a:t>
            </a:r>
            <a:r>
              <a:rPr sz="3200" spc="-100" dirty="0"/>
              <a:t> </a:t>
            </a:r>
            <a:r>
              <a:rPr sz="3200" dirty="0"/>
              <a:t>–</a:t>
            </a:r>
            <a:r>
              <a:rPr sz="3200" spc="-90" dirty="0"/>
              <a:t> </a:t>
            </a:r>
            <a:r>
              <a:rPr sz="3200" dirty="0"/>
              <a:t>Structured</a:t>
            </a:r>
            <a:r>
              <a:rPr sz="3200" spc="-125" dirty="0"/>
              <a:t> </a:t>
            </a:r>
            <a:r>
              <a:rPr sz="3200" spc="-25" dirty="0"/>
              <a:t>GSU </a:t>
            </a:r>
            <a:r>
              <a:rPr sz="3200" dirty="0"/>
              <a:t>program</a:t>
            </a:r>
            <a:r>
              <a:rPr sz="3200" spc="-130" dirty="0"/>
              <a:t> </a:t>
            </a:r>
            <a:r>
              <a:rPr sz="3200" dirty="0"/>
              <a:t>data</a:t>
            </a:r>
            <a:r>
              <a:rPr sz="3200" spc="-80" dirty="0"/>
              <a:t> </a:t>
            </a:r>
            <a:r>
              <a:rPr sz="3200" spc="-10" dirty="0"/>
              <a:t>source</a:t>
            </a:r>
            <a:endParaRPr sz="3200"/>
          </a:p>
        </p:txBody>
      </p:sp>
      <p:grpSp>
        <p:nvGrpSpPr>
          <p:cNvPr id="30" name="object 30"/>
          <p:cNvGrpSpPr/>
          <p:nvPr/>
        </p:nvGrpSpPr>
        <p:grpSpPr>
          <a:xfrm>
            <a:off x="1514475" y="4924425"/>
            <a:ext cx="1929130" cy="1081405"/>
            <a:chOff x="1514475" y="4924425"/>
            <a:chExt cx="1929130" cy="108140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475" y="4924425"/>
              <a:ext cx="1928876" cy="10810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0675" y="4981575"/>
              <a:ext cx="1781175" cy="9334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90675" y="4981575"/>
              <a:ext cx="1781175" cy="933450"/>
            </a:xfrm>
            <a:custGeom>
              <a:avLst/>
              <a:gdLst/>
              <a:ahLst/>
              <a:cxnLst/>
              <a:rect l="l" t="t" r="r" b="b"/>
              <a:pathLst>
                <a:path w="1781175" h="933450">
                  <a:moveTo>
                    <a:pt x="0" y="93344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4" y="0"/>
                  </a:lnTo>
                  <a:lnTo>
                    <a:pt x="1687829" y="0"/>
                  </a:lnTo>
                  <a:lnTo>
                    <a:pt x="1724167" y="7334"/>
                  </a:lnTo>
                  <a:lnTo>
                    <a:pt x="1753838" y="27336"/>
                  </a:lnTo>
                  <a:lnTo>
                    <a:pt x="1773840" y="57007"/>
                  </a:lnTo>
                  <a:lnTo>
                    <a:pt x="1781175" y="93344"/>
                  </a:lnTo>
                  <a:lnTo>
                    <a:pt x="1781175" y="840105"/>
                  </a:lnTo>
                  <a:lnTo>
                    <a:pt x="1773840" y="876437"/>
                  </a:lnTo>
                  <a:lnTo>
                    <a:pt x="1753838" y="906108"/>
                  </a:lnTo>
                  <a:lnTo>
                    <a:pt x="1724167" y="926113"/>
                  </a:lnTo>
                  <a:lnTo>
                    <a:pt x="1687829" y="933450"/>
                  </a:lnTo>
                  <a:lnTo>
                    <a:pt x="93344" y="933450"/>
                  </a:lnTo>
                  <a:lnTo>
                    <a:pt x="57007" y="926113"/>
                  </a:lnTo>
                  <a:lnTo>
                    <a:pt x="27336" y="906108"/>
                  </a:lnTo>
                  <a:lnTo>
                    <a:pt x="7334" y="876437"/>
                  </a:lnTo>
                  <a:lnTo>
                    <a:pt x="0" y="840105"/>
                  </a:lnTo>
                  <a:lnTo>
                    <a:pt x="0" y="93344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582" y="484324"/>
            <a:ext cx="369499" cy="236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59309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rgbClr val="000000"/>
                </a:solidFill>
                <a:latin typeface="Calibri"/>
                <a:cs typeface="Calibri"/>
              </a:rPr>
              <a:t>Hosting</a:t>
            </a:r>
            <a:r>
              <a:rPr sz="2750" spc="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sz="275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00000"/>
                </a:solidFill>
                <a:latin typeface="Calibri"/>
                <a:cs typeface="Calibri"/>
              </a:rPr>
              <a:t>Infrastructure</a:t>
            </a:r>
            <a:endParaRPr sz="27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28735" y="980870"/>
            <a:ext cx="9025255" cy="1671955"/>
            <a:chOff x="1428735" y="980870"/>
            <a:chExt cx="9025255" cy="16719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35" y="980870"/>
              <a:ext cx="9025030" cy="16718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76374" y="1009649"/>
              <a:ext cx="8934450" cy="1571625"/>
            </a:xfrm>
            <a:custGeom>
              <a:avLst/>
              <a:gdLst/>
              <a:ahLst/>
              <a:cxnLst/>
              <a:rect l="l" t="t" r="r" b="b"/>
              <a:pathLst>
                <a:path w="8934450" h="1571625">
                  <a:moveTo>
                    <a:pt x="8777224" y="0"/>
                  </a:moveTo>
                  <a:lnTo>
                    <a:pt x="157225" y="0"/>
                  </a:lnTo>
                  <a:lnTo>
                    <a:pt x="107517" y="8012"/>
                  </a:lnTo>
                  <a:lnTo>
                    <a:pt x="64355" y="30325"/>
                  </a:lnTo>
                  <a:lnTo>
                    <a:pt x="30325" y="64355"/>
                  </a:lnTo>
                  <a:lnTo>
                    <a:pt x="8012" y="107517"/>
                  </a:lnTo>
                  <a:lnTo>
                    <a:pt x="0" y="157225"/>
                  </a:lnTo>
                  <a:lnTo>
                    <a:pt x="0" y="1414399"/>
                  </a:lnTo>
                  <a:lnTo>
                    <a:pt x="8012" y="1464107"/>
                  </a:lnTo>
                  <a:lnTo>
                    <a:pt x="30325" y="1507269"/>
                  </a:lnTo>
                  <a:lnTo>
                    <a:pt x="64355" y="1541299"/>
                  </a:lnTo>
                  <a:lnTo>
                    <a:pt x="107517" y="1563612"/>
                  </a:lnTo>
                  <a:lnTo>
                    <a:pt x="157225" y="1571625"/>
                  </a:lnTo>
                  <a:lnTo>
                    <a:pt x="8777224" y="1571625"/>
                  </a:lnTo>
                  <a:lnTo>
                    <a:pt x="8826932" y="1563612"/>
                  </a:lnTo>
                  <a:lnTo>
                    <a:pt x="8870094" y="1541299"/>
                  </a:lnTo>
                  <a:lnTo>
                    <a:pt x="8904124" y="1507269"/>
                  </a:lnTo>
                  <a:lnTo>
                    <a:pt x="8926437" y="1464107"/>
                  </a:lnTo>
                  <a:lnTo>
                    <a:pt x="8934450" y="1414399"/>
                  </a:lnTo>
                  <a:lnTo>
                    <a:pt x="8934450" y="157225"/>
                  </a:lnTo>
                  <a:lnTo>
                    <a:pt x="8926437" y="107517"/>
                  </a:lnTo>
                  <a:lnTo>
                    <a:pt x="8904124" y="64355"/>
                  </a:lnTo>
                  <a:lnTo>
                    <a:pt x="8870094" y="30325"/>
                  </a:lnTo>
                  <a:lnTo>
                    <a:pt x="8826932" y="8012"/>
                  </a:lnTo>
                  <a:lnTo>
                    <a:pt x="8777224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374" y="1009649"/>
              <a:ext cx="8934450" cy="1571625"/>
            </a:xfrm>
            <a:custGeom>
              <a:avLst/>
              <a:gdLst/>
              <a:ahLst/>
              <a:cxnLst/>
              <a:rect l="l" t="t" r="r" b="b"/>
              <a:pathLst>
                <a:path w="8934450" h="1571625">
                  <a:moveTo>
                    <a:pt x="0" y="157225"/>
                  </a:moveTo>
                  <a:lnTo>
                    <a:pt x="8012" y="107517"/>
                  </a:lnTo>
                  <a:lnTo>
                    <a:pt x="30325" y="64355"/>
                  </a:lnTo>
                  <a:lnTo>
                    <a:pt x="64355" y="30325"/>
                  </a:lnTo>
                  <a:lnTo>
                    <a:pt x="107517" y="8012"/>
                  </a:lnTo>
                  <a:lnTo>
                    <a:pt x="157225" y="0"/>
                  </a:lnTo>
                  <a:lnTo>
                    <a:pt x="8777224" y="0"/>
                  </a:lnTo>
                  <a:lnTo>
                    <a:pt x="8826932" y="8012"/>
                  </a:lnTo>
                  <a:lnTo>
                    <a:pt x="8870094" y="30325"/>
                  </a:lnTo>
                  <a:lnTo>
                    <a:pt x="8904124" y="64355"/>
                  </a:lnTo>
                  <a:lnTo>
                    <a:pt x="8926437" y="107517"/>
                  </a:lnTo>
                  <a:lnTo>
                    <a:pt x="8934450" y="157225"/>
                  </a:lnTo>
                  <a:lnTo>
                    <a:pt x="8934450" y="1414399"/>
                  </a:lnTo>
                  <a:lnTo>
                    <a:pt x="8926437" y="1464107"/>
                  </a:lnTo>
                  <a:lnTo>
                    <a:pt x="8904124" y="1507269"/>
                  </a:lnTo>
                  <a:lnTo>
                    <a:pt x="8870094" y="1541299"/>
                  </a:lnTo>
                  <a:lnTo>
                    <a:pt x="8826932" y="1563612"/>
                  </a:lnTo>
                  <a:lnTo>
                    <a:pt x="8777224" y="1571625"/>
                  </a:lnTo>
                  <a:lnTo>
                    <a:pt x="157225" y="1571625"/>
                  </a:lnTo>
                  <a:lnTo>
                    <a:pt x="107517" y="1563612"/>
                  </a:lnTo>
                  <a:lnTo>
                    <a:pt x="64355" y="1541299"/>
                  </a:lnTo>
                  <a:lnTo>
                    <a:pt x="30325" y="1507269"/>
                  </a:lnTo>
                  <a:lnTo>
                    <a:pt x="8012" y="1464107"/>
                  </a:lnTo>
                  <a:lnTo>
                    <a:pt x="0" y="1414399"/>
                  </a:lnTo>
                  <a:lnTo>
                    <a:pt x="0" y="157225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97834" y="1573212"/>
            <a:ext cx="55543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Streamlit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Community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Cloud (App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Hosting)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28735" y="1114425"/>
            <a:ext cx="9025255" cy="3234055"/>
            <a:chOff x="1428735" y="1114425"/>
            <a:chExt cx="9025255" cy="32340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574" y="1114425"/>
              <a:ext cx="1938401" cy="14048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774" y="1171575"/>
              <a:ext cx="1790700" cy="1257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8774" y="1171575"/>
              <a:ext cx="1790700" cy="1257300"/>
            </a:xfrm>
            <a:custGeom>
              <a:avLst/>
              <a:gdLst/>
              <a:ahLst/>
              <a:cxnLst/>
              <a:rect l="l" t="t" r="r" b="b"/>
              <a:pathLst>
                <a:path w="1790700" h="1257300">
                  <a:moveTo>
                    <a:pt x="0" y="125729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30" y="0"/>
                  </a:lnTo>
                  <a:lnTo>
                    <a:pt x="1664970" y="0"/>
                  </a:lnTo>
                  <a:lnTo>
                    <a:pt x="1713922" y="9876"/>
                  </a:lnTo>
                  <a:lnTo>
                    <a:pt x="1753885" y="36814"/>
                  </a:lnTo>
                  <a:lnTo>
                    <a:pt x="1780823" y="76777"/>
                  </a:lnTo>
                  <a:lnTo>
                    <a:pt x="1790700" y="125729"/>
                  </a:lnTo>
                  <a:lnTo>
                    <a:pt x="1790700" y="1131570"/>
                  </a:lnTo>
                  <a:lnTo>
                    <a:pt x="1780823" y="1180522"/>
                  </a:lnTo>
                  <a:lnTo>
                    <a:pt x="1753885" y="1220485"/>
                  </a:lnTo>
                  <a:lnTo>
                    <a:pt x="1713922" y="1247423"/>
                  </a:lnTo>
                  <a:lnTo>
                    <a:pt x="1664970" y="1257300"/>
                  </a:lnTo>
                  <a:lnTo>
                    <a:pt x="125730" y="1257300"/>
                  </a:lnTo>
                  <a:lnTo>
                    <a:pt x="76777" y="1247423"/>
                  </a:lnTo>
                  <a:lnTo>
                    <a:pt x="36814" y="1220485"/>
                  </a:lnTo>
                  <a:lnTo>
                    <a:pt x="9876" y="1180522"/>
                  </a:lnTo>
                  <a:lnTo>
                    <a:pt x="0" y="1131570"/>
                  </a:lnTo>
                  <a:lnTo>
                    <a:pt x="0" y="125729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735" y="2685844"/>
              <a:ext cx="9025030" cy="166230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6374" y="2714625"/>
              <a:ext cx="8934450" cy="1562100"/>
            </a:xfrm>
            <a:custGeom>
              <a:avLst/>
              <a:gdLst/>
              <a:ahLst/>
              <a:cxnLst/>
              <a:rect l="l" t="t" r="r" b="b"/>
              <a:pathLst>
                <a:path w="8934450" h="1562100">
                  <a:moveTo>
                    <a:pt x="8778240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10"/>
                  </a:lnTo>
                  <a:lnTo>
                    <a:pt x="0" y="1405889"/>
                  </a:lnTo>
                  <a:lnTo>
                    <a:pt x="7967" y="1455249"/>
                  </a:lnTo>
                  <a:lnTo>
                    <a:pt x="30150" y="1498128"/>
                  </a:lnTo>
                  <a:lnTo>
                    <a:pt x="63971" y="1531949"/>
                  </a:lnTo>
                  <a:lnTo>
                    <a:pt x="106850" y="1554132"/>
                  </a:lnTo>
                  <a:lnTo>
                    <a:pt x="156210" y="1562100"/>
                  </a:lnTo>
                  <a:lnTo>
                    <a:pt x="8778240" y="1562100"/>
                  </a:lnTo>
                  <a:lnTo>
                    <a:pt x="8827599" y="1554132"/>
                  </a:lnTo>
                  <a:lnTo>
                    <a:pt x="8870478" y="1531949"/>
                  </a:lnTo>
                  <a:lnTo>
                    <a:pt x="8904299" y="1498128"/>
                  </a:lnTo>
                  <a:lnTo>
                    <a:pt x="8926482" y="1455249"/>
                  </a:lnTo>
                  <a:lnTo>
                    <a:pt x="8934450" y="1405889"/>
                  </a:lnTo>
                  <a:lnTo>
                    <a:pt x="8934450" y="156210"/>
                  </a:lnTo>
                  <a:lnTo>
                    <a:pt x="8926482" y="106850"/>
                  </a:lnTo>
                  <a:lnTo>
                    <a:pt x="8904299" y="63971"/>
                  </a:lnTo>
                  <a:lnTo>
                    <a:pt x="8870478" y="30150"/>
                  </a:lnTo>
                  <a:lnTo>
                    <a:pt x="8827599" y="7967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6374" y="2714625"/>
              <a:ext cx="8934450" cy="1562100"/>
            </a:xfrm>
            <a:custGeom>
              <a:avLst/>
              <a:gdLst/>
              <a:ahLst/>
              <a:cxnLst/>
              <a:rect l="l" t="t" r="r" b="b"/>
              <a:pathLst>
                <a:path w="8934450" h="1562100">
                  <a:moveTo>
                    <a:pt x="0" y="156210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10" y="0"/>
                  </a:lnTo>
                  <a:lnTo>
                    <a:pt x="8778240" y="0"/>
                  </a:lnTo>
                  <a:lnTo>
                    <a:pt x="8827599" y="7967"/>
                  </a:lnTo>
                  <a:lnTo>
                    <a:pt x="8870478" y="30150"/>
                  </a:lnTo>
                  <a:lnTo>
                    <a:pt x="8904299" y="63971"/>
                  </a:lnTo>
                  <a:lnTo>
                    <a:pt x="8926482" y="106850"/>
                  </a:lnTo>
                  <a:lnTo>
                    <a:pt x="8934450" y="156210"/>
                  </a:lnTo>
                  <a:lnTo>
                    <a:pt x="8934450" y="1405889"/>
                  </a:lnTo>
                  <a:lnTo>
                    <a:pt x="8926482" y="1455249"/>
                  </a:lnTo>
                  <a:lnTo>
                    <a:pt x="8904299" y="1498128"/>
                  </a:lnTo>
                  <a:lnTo>
                    <a:pt x="8870478" y="1531949"/>
                  </a:lnTo>
                  <a:lnTo>
                    <a:pt x="8827599" y="1554132"/>
                  </a:lnTo>
                  <a:lnTo>
                    <a:pt x="8778240" y="1562100"/>
                  </a:lnTo>
                  <a:lnTo>
                    <a:pt x="156210" y="1562100"/>
                  </a:lnTo>
                  <a:lnTo>
                    <a:pt x="106850" y="1554132"/>
                  </a:lnTo>
                  <a:lnTo>
                    <a:pt x="63971" y="1531949"/>
                  </a:lnTo>
                  <a:lnTo>
                    <a:pt x="30150" y="1498128"/>
                  </a:lnTo>
                  <a:lnTo>
                    <a:pt x="7967" y="1455249"/>
                  </a:lnTo>
                  <a:lnTo>
                    <a:pt x="0" y="1405889"/>
                  </a:lnTo>
                  <a:lnTo>
                    <a:pt x="0" y="156210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97834" y="3271837"/>
            <a:ext cx="6243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24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(Seamless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2575" y="2838450"/>
            <a:ext cx="1938655" cy="1405255"/>
            <a:chOff x="1552575" y="2838450"/>
            <a:chExt cx="1938655" cy="140525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575" y="2838450"/>
              <a:ext cx="1938401" cy="1404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8775" y="2895600"/>
              <a:ext cx="1790700" cy="1257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28775" y="2895600"/>
              <a:ext cx="1790700" cy="1257300"/>
            </a:xfrm>
            <a:custGeom>
              <a:avLst/>
              <a:gdLst/>
              <a:ahLst/>
              <a:cxnLst/>
              <a:rect l="l" t="t" r="r" b="b"/>
              <a:pathLst>
                <a:path w="1790700" h="1257300">
                  <a:moveTo>
                    <a:pt x="0" y="125729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30" y="0"/>
                  </a:lnTo>
                  <a:lnTo>
                    <a:pt x="1664970" y="0"/>
                  </a:lnTo>
                  <a:lnTo>
                    <a:pt x="1713922" y="9876"/>
                  </a:lnTo>
                  <a:lnTo>
                    <a:pt x="1753885" y="36814"/>
                  </a:lnTo>
                  <a:lnTo>
                    <a:pt x="1780823" y="76777"/>
                  </a:lnTo>
                  <a:lnTo>
                    <a:pt x="1790700" y="125729"/>
                  </a:lnTo>
                  <a:lnTo>
                    <a:pt x="1790700" y="1131570"/>
                  </a:lnTo>
                  <a:lnTo>
                    <a:pt x="1780823" y="1180522"/>
                  </a:lnTo>
                  <a:lnTo>
                    <a:pt x="1753885" y="1220485"/>
                  </a:lnTo>
                  <a:lnTo>
                    <a:pt x="1713922" y="1247423"/>
                  </a:lnTo>
                  <a:lnTo>
                    <a:pt x="1664970" y="1257300"/>
                  </a:lnTo>
                  <a:lnTo>
                    <a:pt x="125730" y="1257300"/>
                  </a:lnTo>
                  <a:lnTo>
                    <a:pt x="76777" y="1247423"/>
                  </a:lnTo>
                  <a:lnTo>
                    <a:pt x="36814" y="1220485"/>
                  </a:lnTo>
                  <a:lnTo>
                    <a:pt x="9876" y="1180522"/>
                  </a:lnTo>
                  <a:lnTo>
                    <a:pt x="0" y="1131570"/>
                  </a:lnTo>
                  <a:lnTo>
                    <a:pt x="0" y="125729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28735" y="4438508"/>
            <a:ext cx="9025255" cy="1671955"/>
            <a:chOff x="1428735" y="4438508"/>
            <a:chExt cx="9025255" cy="167195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35" y="4438508"/>
              <a:ext cx="9025030" cy="16718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6374" y="4467224"/>
              <a:ext cx="8934450" cy="1571625"/>
            </a:xfrm>
            <a:custGeom>
              <a:avLst/>
              <a:gdLst/>
              <a:ahLst/>
              <a:cxnLst/>
              <a:rect l="l" t="t" r="r" b="b"/>
              <a:pathLst>
                <a:path w="8934450" h="1571625">
                  <a:moveTo>
                    <a:pt x="8777224" y="0"/>
                  </a:moveTo>
                  <a:lnTo>
                    <a:pt x="157225" y="0"/>
                  </a:lnTo>
                  <a:lnTo>
                    <a:pt x="107517" y="8012"/>
                  </a:lnTo>
                  <a:lnTo>
                    <a:pt x="64355" y="30325"/>
                  </a:lnTo>
                  <a:lnTo>
                    <a:pt x="30325" y="64355"/>
                  </a:lnTo>
                  <a:lnTo>
                    <a:pt x="8012" y="107517"/>
                  </a:lnTo>
                  <a:lnTo>
                    <a:pt x="0" y="157225"/>
                  </a:lnTo>
                  <a:lnTo>
                    <a:pt x="0" y="1414462"/>
                  </a:lnTo>
                  <a:lnTo>
                    <a:pt x="8012" y="1464135"/>
                  </a:lnTo>
                  <a:lnTo>
                    <a:pt x="30325" y="1507277"/>
                  </a:lnTo>
                  <a:lnTo>
                    <a:pt x="64355" y="1541299"/>
                  </a:lnTo>
                  <a:lnTo>
                    <a:pt x="107517" y="1563612"/>
                  </a:lnTo>
                  <a:lnTo>
                    <a:pt x="157225" y="1571625"/>
                  </a:lnTo>
                  <a:lnTo>
                    <a:pt x="8777224" y="1571625"/>
                  </a:lnTo>
                  <a:lnTo>
                    <a:pt x="8826932" y="1563612"/>
                  </a:lnTo>
                  <a:lnTo>
                    <a:pt x="8870094" y="1541299"/>
                  </a:lnTo>
                  <a:lnTo>
                    <a:pt x="8904124" y="1507277"/>
                  </a:lnTo>
                  <a:lnTo>
                    <a:pt x="8926437" y="1464135"/>
                  </a:lnTo>
                  <a:lnTo>
                    <a:pt x="8934450" y="1414462"/>
                  </a:lnTo>
                  <a:lnTo>
                    <a:pt x="8934450" y="157225"/>
                  </a:lnTo>
                  <a:lnTo>
                    <a:pt x="8926437" y="107517"/>
                  </a:lnTo>
                  <a:lnTo>
                    <a:pt x="8904124" y="64355"/>
                  </a:lnTo>
                  <a:lnTo>
                    <a:pt x="8870094" y="30325"/>
                  </a:lnTo>
                  <a:lnTo>
                    <a:pt x="8826932" y="8012"/>
                  </a:lnTo>
                  <a:lnTo>
                    <a:pt x="8777224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6374" y="4467224"/>
              <a:ext cx="8934450" cy="1571625"/>
            </a:xfrm>
            <a:custGeom>
              <a:avLst/>
              <a:gdLst/>
              <a:ahLst/>
              <a:cxnLst/>
              <a:rect l="l" t="t" r="r" b="b"/>
              <a:pathLst>
                <a:path w="8934450" h="1571625">
                  <a:moveTo>
                    <a:pt x="0" y="157225"/>
                  </a:moveTo>
                  <a:lnTo>
                    <a:pt x="8012" y="107517"/>
                  </a:lnTo>
                  <a:lnTo>
                    <a:pt x="30325" y="64355"/>
                  </a:lnTo>
                  <a:lnTo>
                    <a:pt x="64355" y="30325"/>
                  </a:lnTo>
                  <a:lnTo>
                    <a:pt x="107517" y="8012"/>
                  </a:lnTo>
                  <a:lnTo>
                    <a:pt x="157225" y="0"/>
                  </a:lnTo>
                  <a:lnTo>
                    <a:pt x="8777224" y="0"/>
                  </a:lnTo>
                  <a:lnTo>
                    <a:pt x="8826932" y="8012"/>
                  </a:lnTo>
                  <a:lnTo>
                    <a:pt x="8870094" y="30325"/>
                  </a:lnTo>
                  <a:lnTo>
                    <a:pt x="8904124" y="64355"/>
                  </a:lnTo>
                  <a:lnTo>
                    <a:pt x="8926437" y="107517"/>
                  </a:lnTo>
                  <a:lnTo>
                    <a:pt x="8934450" y="157225"/>
                  </a:lnTo>
                  <a:lnTo>
                    <a:pt x="8934450" y="1414462"/>
                  </a:lnTo>
                  <a:lnTo>
                    <a:pt x="8926437" y="1464135"/>
                  </a:lnTo>
                  <a:lnTo>
                    <a:pt x="8904124" y="1507277"/>
                  </a:lnTo>
                  <a:lnTo>
                    <a:pt x="8870094" y="1541299"/>
                  </a:lnTo>
                  <a:lnTo>
                    <a:pt x="8826932" y="1563612"/>
                  </a:lnTo>
                  <a:lnTo>
                    <a:pt x="8777224" y="1571625"/>
                  </a:lnTo>
                  <a:lnTo>
                    <a:pt x="157225" y="1571625"/>
                  </a:lnTo>
                  <a:lnTo>
                    <a:pt x="107517" y="1563612"/>
                  </a:lnTo>
                  <a:lnTo>
                    <a:pt x="64355" y="1541299"/>
                  </a:lnTo>
                  <a:lnTo>
                    <a:pt x="30325" y="1507277"/>
                  </a:lnTo>
                  <a:lnTo>
                    <a:pt x="8012" y="1464135"/>
                  </a:lnTo>
                  <a:lnTo>
                    <a:pt x="0" y="1414462"/>
                  </a:lnTo>
                  <a:lnTo>
                    <a:pt x="0" y="157225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97834" y="4864163"/>
            <a:ext cx="5041265" cy="7251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Multi-Turn</a:t>
            </a:r>
            <a:r>
              <a:rPr sz="24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(Contextual Conversations)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52575" y="4562538"/>
            <a:ext cx="1938655" cy="1405255"/>
            <a:chOff x="1552575" y="4562538"/>
            <a:chExt cx="1938655" cy="140525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575" y="4562538"/>
              <a:ext cx="1938401" cy="1404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8775" y="4619625"/>
              <a:ext cx="1790700" cy="1257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28775" y="4619625"/>
              <a:ext cx="1790700" cy="1257300"/>
            </a:xfrm>
            <a:custGeom>
              <a:avLst/>
              <a:gdLst/>
              <a:ahLst/>
              <a:cxnLst/>
              <a:rect l="l" t="t" r="r" b="b"/>
              <a:pathLst>
                <a:path w="1790700" h="1257300">
                  <a:moveTo>
                    <a:pt x="0" y="125730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30" y="0"/>
                  </a:lnTo>
                  <a:lnTo>
                    <a:pt x="1664970" y="0"/>
                  </a:lnTo>
                  <a:lnTo>
                    <a:pt x="1713922" y="9876"/>
                  </a:lnTo>
                  <a:lnTo>
                    <a:pt x="1753885" y="36814"/>
                  </a:lnTo>
                  <a:lnTo>
                    <a:pt x="1780823" y="76777"/>
                  </a:lnTo>
                  <a:lnTo>
                    <a:pt x="1790700" y="125730"/>
                  </a:lnTo>
                  <a:lnTo>
                    <a:pt x="1790700" y="1131570"/>
                  </a:lnTo>
                  <a:lnTo>
                    <a:pt x="1780823" y="1180511"/>
                  </a:lnTo>
                  <a:lnTo>
                    <a:pt x="1753885" y="1220476"/>
                  </a:lnTo>
                  <a:lnTo>
                    <a:pt x="1713922" y="1247420"/>
                  </a:lnTo>
                  <a:lnTo>
                    <a:pt x="1664970" y="1257300"/>
                  </a:lnTo>
                  <a:lnTo>
                    <a:pt x="125730" y="1257300"/>
                  </a:lnTo>
                  <a:lnTo>
                    <a:pt x="76777" y="1247420"/>
                  </a:lnTo>
                  <a:lnTo>
                    <a:pt x="36814" y="1220476"/>
                  </a:lnTo>
                  <a:lnTo>
                    <a:pt x="9876" y="1180511"/>
                  </a:lnTo>
                  <a:lnTo>
                    <a:pt x="0" y="1131570"/>
                  </a:lnTo>
                  <a:lnTo>
                    <a:pt x="0" y="125730"/>
                  </a:lnTo>
                  <a:close/>
                </a:path>
              </a:pathLst>
            </a:custGeom>
            <a:ln w="3810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8070" y="435038"/>
            <a:ext cx="748855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Team</a:t>
            </a:r>
            <a:r>
              <a:rPr sz="4800" spc="-14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Behind</a:t>
            </a:r>
            <a:r>
              <a:rPr sz="4800" spc="-9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0039A6"/>
                </a:solidFill>
                <a:latin typeface="Arial"/>
                <a:cs typeface="Arial"/>
              </a:rPr>
              <a:t>Panther</a:t>
            </a:r>
            <a:r>
              <a:rPr sz="4800" spc="-6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0039A6"/>
                </a:solidFill>
                <a:latin typeface="Arial"/>
                <a:cs typeface="Arial"/>
              </a:rPr>
              <a:t>Bot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73976" y="2154301"/>
            <a:ext cx="3206750" cy="3159125"/>
            <a:chOff x="7173976" y="2154301"/>
            <a:chExt cx="3206750" cy="3159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6676" y="2167001"/>
              <a:ext cx="3181223" cy="31335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86676" y="2167001"/>
              <a:ext cx="3181350" cy="3133725"/>
            </a:xfrm>
            <a:custGeom>
              <a:avLst/>
              <a:gdLst/>
              <a:ahLst/>
              <a:cxnLst/>
              <a:rect l="l" t="t" r="r" b="b"/>
              <a:pathLst>
                <a:path w="3181350" h="3133725">
                  <a:moveTo>
                    <a:pt x="0" y="1566799"/>
                  </a:moveTo>
                  <a:lnTo>
                    <a:pt x="729" y="1518894"/>
                  </a:lnTo>
                  <a:lnTo>
                    <a:pt x="2902" y="1471347"/>
                  </a:lnTo>
                  <a:lnTo>
                    <a:pt x="6499" y="1424179"/>
                  </a:lnTo>
                  <a:lnTo>
                    <a:pt x="11499" y="1377410"/>
                  </a:lnTo>
                  <a:lnTo>
                    <a:pt x="17881" y="1331059"/>
                  </a:lnTo>
                  <a:lnTo>
                    <a:pt x="25625" y="1285149"/>
                  </a:lnTo>
                  <a:lnTo>
                    <a:pt x="34709" y="1239699"/>
                  </a:lnTo>
                  <a:lnTo>
                    <a:pt x="45112" y="1194729"/>
                  </a:lnTo>
                  <a:lnTo>
                    <a:pt x="56814" y="1150261"/>
                  </a:lnTo>
                  <a:lnTo>
                    <a:pt x="69795" y="1106314"/>
                  </a:lnTo>
                  <a:lnTo>
                    <a:pt x="84033" y="1062910"/>
                  </a:lnTo>
                  <a:lnTo>
                    <a:pt x="99507" y="1020068"/>
                  </a:lnTo>
                  <a:lnTo>
                    <a:pt x="116197" y="977809"/>
                  </a:lnTo>
                  <a:lnTo>
                    <a:pt x="134082" y="936154"/>
                  </a:lnTo>
                  <a:lnTo>
                    <a:pt x="153141" y="895123"/>
                  </a:lnTo>
                  <a:lnTo>
                    <a:pt x="173353" y="854736"/>
                  </a:lnTo>
                  <a:lnTo>
                    <a:pt x="194699" y="815015"/>
                  </a:lnTo>
                  <a:lnTo>
                    <a:pt x="217155" y="775979"/>
                  </a:lnTo>
                  <a:lnTo>
                    <a:pt x="240703" y="737649"/>
                  </a:lnTo>
                  <a:lnTo>
                    <a:pt x="265321" y="700045"/>
                  </a:lnTo>
                  <a:lnTo>
                    <a:pt x="290989" y="663189"/>
                  </a:lnTo>
                  <a:lnTo>
                    <a:pt x="317685" y="627100"/>
                  </a:lnTo>
                  <a:lnTo>
                    <a:pt x="345389" y="591798"/>
                  </a:lnTo>
                  <a:lnTo>
                    <a:pt x="374080" y="557306"/>
                  </a:lnTo>
                  <a:lnTo>
                    <a:pt x="403737" y="523642"/>
                  </a:lnTo>
                  <a:lnTo>
                    <a:pt x="434340" y="490827"/>
                  </a:lnTo>
                  <a:lnTo>
                    <a:pt x="465867" y="458882"/>
                  </a:lnTo>
                  <a:lnTo>
                    <a:pt x="498299" y="427828"/>
                  </a:lnTo>
                  <a:lnTo>
                    <a:pt x="531613" y="397684"/>
                  </a:lnTo>
                  <a:lnTo>
                    <a:pt x="565790" y="368472"/>
                  </a:lnTo>
                  <a:lnTo>
                    <a:pt x="600808" y="340211"/>
                  </a:lnTo>
                  <a:lnTo>
                    <a:pt x="636647" y="312922"/>
                  </a:lnTo>
                  <a:lnTo>
                    <a:pt x="673286" y="286627"/>
                  </a:lnTo>
                  <a:lnTo>
                    <a:pt x="710704" y="261344"/>
                  </a:lnTo>
                  <a:lnTo>
                    <a:pt x="748881" y="237095"/>
                  </a:lnTo>
                  <a:lnTo>
                    <a:pt x="787795" y="213900"/>
                  </a:lnTo>
                  <a:lnTo>
                    <a:pt x="827425" y="191780"/>
                  </a:lnTo>
                  <a:lnTo>
                    <a:pt x="867752" y="170755"/>
                  </a:lnTo>
                  <a:lnTo>
                    <a:pt x="908754" y="150846"/>
                  </a:lnTo>
                  <a:lnTo>
                    <a:pt x="950411" y="132072"/>
                  </a:lnTo>
                  <a:lnTo>
                    <a:pt x="992701" y="114455"/>
                  </a:lnTo>
                  <a:lnTo>
                    <a:pt x="1035604" y="98016"/>
                  </a:lnTo>
                  <a:lnTo>
                    <a:pt x="1079099" y="82773"/>
                  </a:lnTo>
                  <a:lnTo>
                    <a:pt x="1123165" y="68749"/>
                  </a:lnTo>
                  <a:lnTo>
                    <a:pt x="1167782" y="55963"/>
                  </a:lnTo>
                  <a:lnTo>
                    <a:pt x="1212929" y="44436"/>
                  </a:lnTo>
                  <a:lnTo>
                    <a:pt x="1258584" y="34188"/>
                  </a:lnTo>
                  <a:lnTo>
                    <a:pt x="1304727" y="25241"/>
                  </a:lnTo>
                  <a:lnTo>
                    <a:pt x="1351338" y="17614"/>
                  </a:lnTo>
                  <a:lnTo>
                    <a:pt x="1398396" y="11327"/>
                  </a:lnTo>
                  <a:lnTo>
                    <a:pt x="1445879" y="6402"/>
                  </a:lnTo>
                  <a:lnTo>
                    <a:pt x="1493767" y="2859"/>
                  </a:lnTo>
                  <a:lnTo>
                    <a:pt x="1542039" y="718"/>
                  </a:lnTo>
                  <a:lnTo>
                    <a:pt x="1590675" y="0"/>
                  </a:lnTo>
                  <a:lnTo>
                    <a:pt x="1639303" y="718"/>
                  </a:lnTo>
                  <a:lnTo>
                    <a:pt x="1687569" y="2859"/>
                  </a:lnTo>
                  <a:lnTo>
                    <a:pt x="1735451" y="6402"/>
                  </a:lnTo>
                  <a:lnTo>
                    <a:pt x="1782929" y="11327"/>
                  </a:lnTo>
                  <a:lnTo>
                    <a:pt x="1829982" y="17614"/>
                  </a:lnTo>
                  <a:lnTo>
                    <a:pt x="1876588" y="25241"/>
                  </a:lnTo>
                  <a:lnTo>
                    <a:pt x="1922728" y="34188"/>
                  </a:lnTo>
                  <a:lnTo>
                    <a:pt x="1968379" y="44436"/>
                  </a:lnTo>
                  <a:lnTo>
                    <a:pt x="2013523" y="55963"/>
                  </a:lnTo>
                  <a:lnTo>
                    <a:pt x="2058137" y="68749"/>
                  </a:lnTo>
                  <a:lnTo>
                    <a:pt x="2102201" y="82773"/>
                  </a:lnTo>
                  <a:lnTo>
                    <a:pt x="2145694" y="98016"/>
                  </a:lnTo>
                  <a:lnTo>
                    <a:pt x="2188595" y="114455"/>
                  </a:lnTo>
                  <a:lnTo>
                    <a:pt x="2230884" y="132072"/>
                  </a:lnTo>
                  <a:lnTo>
                    <a:pt x="2272539" y="150846"/>
                  </a:lnTo>
                  <a:lnTo>
                    <a:pt x="2313541" y="170755"/>
                  </a:lnTo>
                  <a:lnTo>
                    <a:pt x="2353867" y="191780"/>
                  </a:lnTo>
                  <a:lnTo>
                    <a:pt x="2393498" y="213900"/>
                  </a:lnTo>
                  <a:lnTo>
                    <a:pt x="2432412" y="237095"/>
                  </a:lnTo>
                  <a:lnTo>
                    <a:pt x="2470589" y="261344"/>
                  </a:lnTo>
                  <a:lnTo>
                    <a:pt x="2508008" y="286627"/>
                  </a:lnTo>
                  <a:lnTo>
                    <a:pt x="2544647" y="312922"/>
                  </a:lnTo>
                  <a:lnTo>
                    <a:pt x="2580488" y="340211"/>
                  </a:lnTo>
                  <a:lnTo>
                    <a:pt x="2615507" y="368472"/>
                  </a:lnTo>
                  <a:lnTo>
                    <a:pt x="2649685" y="397684"/>
                  </a:lnTo>
                  <a:lnTo>
                    <a:pt x="2683001" y="427828"/>
                  </a:lnTo>
                  <a:lnTo>
                    <a:pt x="2715434" y="458882"/>
                  </a:lnTo>
                  <a:lnTo>
                    <a:pt x="2746963" y="490827"/>
                  </a:lnTo>
                  <a:lnTo>
                    <a:pt x="2777568" y="523642"/>
                  </a:lnTo>
                  <a:lnTo>
                    <a:pt x="2807227" y="557306"/>
                  </a:lnTo>
                  <a:lnTo>
                    <a:pt x="2835920" y="591798"/>
                  </a:lnTo>
                  <a:lnTo>
                    <a:pt x="2863627" y="627100"/>
                  </a:lnTo>
                  <a:lnTo>
                    <a:pt x="2890325" y="663189"/>
                  </a:lnTo>
                  <a:lnTo>
                    <a:pt x="2915995" y="700045"/>
                  </a:lnTo>
                  <a:lnTo>
                    <a:pt x="2940615" y="737649"/>
                  </a:lnTo>
                  <a:lnTo>
                    <a:pt x="2964165" y="775979"/>
                  </a:lnTo>
                  <a:lnTo>
                    <a:pt x="2986625" y="815015"/>
                  </a:lnTo>
                  <a:lnTo>
                    <a:pt x="3007972" y="854736"/>
                  </a:lnTo>
                  <a:lnTo>
                    <a:pt x="3028187" y="895123"/>
                  </a:lnTo>
                  <a:lnTo>
                    <a:pt x="3047248" y="936154"/>
                  </a:lnTo>
                  <a:lnTo>
                    <a:pt x="3065135" y="977809"/>
                  </a:lnTo>
                  <a:lnTo>
                    <a:pt x="3081827" y="1020068"/>
                  </a:lnTo>
                  <a:lnTo>
                    <a:pt x="3097304" y="1062910"/>
                  </a:lnTo>
                  <a:lnTo>
                    <a:pt x="3111544" y="1106314"/>
                  </a:lnTo>
                  <a:lnTo>
                    <a:pt x="3124526" y="1150261"/>
                  </a:lnTo>
                  <a:lnTo>
                    <a:pt x="3136230" y="1194729"/>
                  </a:lnTo>
                  <a:lnTo>
                    <a:pt x="3146635" y="1239699"/>
                  </a:lnTo>
                  <a:lnTo>
                    <a:pt x="3155720" y="1285149"/>
                  </a:lnTo>
                  <a:lnTo>
                    <a:pt x="3163465" y="1331059"/>
                  </a:lnTo>
                  <a:lnTo>
                    <a:pt x="3169848" y="1377410"/>
                  </a:lnTo>
                  <a:lnTo>
                    <a:pt x="3174849" y="1424179"/>
                  </a:lnTo>
                  <a:lnTo>
                    <a:pt x="3178446" y="1471347"/>
                  </a:lnTo>
                  <a:lnTo>
                    <a:pt x="3180620" y="1518894"/>
                  </a:lnTo>
                  <a:lnTo>
                    <a:pt x="3181350" y="1566799"/>
                  </a:lnTo>
                  <a:lnTo>
                    <a:pt x="3180620" y="1614703"/>
                  </a:lnTo>
                  <a:lnTo>
                    <a:pt x="3178446" y="1662250"/>
                  </a:lnTo>
                  <a:lnTo>
                    <a:pt x="3174849" y="1709419"/>
                  </a:lnTo>
                  <a:lnTo>
                    <a:pt x="3169848" y="1756189"/>
                  </a:lnTo>
                  <a:lnTo>
                    <a:pt x="3163465" y="1802541"/>
                  </a:lnTo>
                  <a:lnTo>
                    <a:pt x="3155720" y="1848452"/>
                  </a:lnTo>
                  <a:lnTo>
                    <a:pt x="3146635" y="1893904"/>
                  </a:lnTo>
                  <a:lnTo>
                    <a:pt x="3136230" y="1938875"/>
                  </a:lnTo>
                  <a:lnTo>
                    <a:pt x="3124526" y="1983346"/>
                  </a:lnTo>
                  <a:lnTo>
                    <a:pt x="3111544" y="2027294"/>
                  </a:lnTo>
                  <a:lnTo>
                    <a:pt x="3097304" y="2070701"/>
                  </a:lnTo>
                  <a:lnTo>
                    <a:pt x="3081827" y="2113545"/>
                  </a:lnTo>
                  <a:lnTo>
                    <a:pt x="3065135" y="2155806"/>
                  </a:lnTo>
                  <a:lnTo>
                    <a:pt x="3047248" y="2197464"/>
                  </a:lnTo>
                  <a:lnTo>
                    <a:pt x="3028187" y="2238498"/>
                  </a:lnTo>
                  <a:lnTo>
                    <a:pt x="3007972" y="2278887"/>
                  </a:lnTo>
                  <a:lnTo>
                    <a:pt x="2986625" y="2318612"/>
                  </a:lnTo>
                  <a:lnTo>
                    <a:pt x="2964165" y="2357651"/>
                  </a:lnTo>
                  <a:lnTo>
                    <a:pt x="2940615" y="2395984"/>
                  </a:lnTo>
                  <a:lnTo>
                    <a:pt x="2915995" y="2433591"/>
                  </a:lnTo>
                  <a:lnTo>
                    <a:pt x="2890325" y="2470451"/>
                  </a:lnTo>
                  <a:lnTo>
                    <a:pt x="2863627" y="2506543"/>
                  </a:lnTo>
                  <a:lnTo>
                    <a:pt x="2835920" y="2541848"/>
                  </a:lnTo>
                  <a:lnTo>
                    <a:pt x="2807227" y="2576344"/>
                  </a:lnTo>
                  <a:lnTo>
                    <a:pt x="2777568" y="2610012"/>
                  </a:lnTo>
                  <a:lnTo>
                    <a:pt x="2746963" y="2642830"/>
                  </a:lnTo>
                  <a:lnTo>
                    <a:pt x="2715434" y="2674778"/>
                  </a:lnTo>
                  <a:lnTo>
                    <a:pt x="2683001" y="2705836"/>
                  </a:lnTo>
                  <a:lnTo>
                    <a:pt x="2649685" y="2735983"/>
                  </a:lnTo>
                  <a:lnTo>
                    <a:pt x="2615507" y="2765199"/>
                  </a:lnTo>
                  <a:lnTo>
                    <a:pt x="2580488" y="2793464"/>
                  </a:lnTo>
                  <a:lnTo>
                    <a:pt x="2544647" y="2820755"/>
                  </a:lnTo>
                  <a:lnTo>
                    <a:pt x="2508008" y="2847055"/>
                  </a:lnTo>
                  <a:lnTo>
                    <a:pt x="2470589" y="2872341"/>
                  </a:lnTo>
                  <a:lnTo>
                    <a:pt x="2432412" y="2896593"/>
                  </a:lnTo>
                  <a:lnTo>
                    <a:pt x="2393498" y="2919791"/>
                  </a:lnTo>
                  <a:lnTo>
                    <a:pt x="2353867" y="2941914"/>
                  </a:lnTo>
                  <a:lnTo>
                    <a:pt x="2313541" y="2962942"/>
                  </a:lnTo>
                  <a:lnTo>
                    <a:pt x="2272539" y="2982854"/>
                  </a:lnTo>
                  <a:lnTo>
                    <a:pt x="2230884" y="3001630"/>
                  </a:lnTo>
                  <a:lnTo>
                    <a:pt x="2188595" y="3019250"/>
                  </a:lnTo>
                  <a:lnTo>
                    <a:pt x="2145694" y="3035692"/>
                  </a:lnTo>
                  <a:lnTo>
                    <a:pt x="2102201" y="3050937"/>
                  </a:lnTo>
                  <a:lnTo>
                    <a:pt x="2058137" y="3064964"/>
                  </a:lnTo>
                  <a:lnTo>
                    <a:pt x="2013523" y="3077752"/>
                  </a:lnTo>
                  <a:lnTo>
                    <a:pt x="1968379" y="3089280"/>
                  </a:lnTo>
                  <a:lnTo>
                    <a:pt x="1922728" y="3099530"/>
                  </a:lnTo>
                  <a:lnTo>
                    <a:pt x="1876588" y="3108479"/>
                  </a:lnTo>
                  <a:lnTo>
                    <a:pt x="1829982" y="3116107"/>
                  </a:lnTo>
                  <a:lnTo>
                    <a:pt x="1782929" y="3122395"/>
                  </a:lnTo>
                  <a:lnTo>
                    <a:pt x="1735451" y="3127321"/>
                  </a:lnTo>
                  <a:lnTo>
                    <a:pt x="1687569" y="3130865"/>
                  </a:lnTo>
                  <a:lnTo>
                    <a:pt x="1639303" y="3133006"/>
                  </a:lnTo>
                  <a:lnTo>
                    <a:pt x="1590675" y="3133725"/>
                  </a:lnTo>
                  <a:lnTo>
                    <a:pt x="1542039" y="3133006"/>
                  </a:lnTo>
                  <a:lnTo>
                    <a:pt x="1493767" y="3130865"/>
                  </a:lnTo>
                  <a:lnTo>
                    <a:pt x="1445879" y="3127321"/>
                  </a:lnTo>
                  <a:lnTo>
                    <a:pt x="1398396" y="3122395"/>
                  </a:lnTo>
                  <a:lnTo>
                    <a:pt x="1351338" y="3116107"/>
                  </a:lnTo>
                  <a:lnTo>
                    <a:pt x="1304727" y="3108479"/>
                  </a:lnTo>
                  <a:lnTo>
                    <a:pt x="1258584" y="3099530"/>
                  </a:lnTo>
                  <a:lnTo>
                    <a:pt x="1212929" y="3089280"/>
                  </a:lnTo>
                  <a:lnTo>
                    <a:pt x="1167782" y="3077752"/>
                  </a:lnTo>
                  <a:lnTo>
                    <a:pt x="1123165" y="3064964"/>
                  </a:lnTo>
                  <a:lnTo>
                    <a:pt x="1079099" y="3050937"/>
                  </a:lnTo>
                  <a:lnTo>
                    <a:pt x="1035604" y="3035692"/>
                  </a:lnTo>
                  <a:lnTo>
                    <a:pt x="992701" y="3019250"/>
                  </a:lnTo>
                  <a:lnTo>
                    <a:pt x="950411" y="3001630"/>
                  </a:lnTo>
                  <a:lnTo>
                    <a:pt x="908754" y="2982854"/>
                  </a:lnTo>
                  <a:lnTo>
                    <a:pt x="867752" y="2962942"/>
                  </a:lnTo>
                  <a:lnTo>
                    <a:pt x="827425" y="2941914"/>
                  </a:lnTo>
                  <a:lnTo>
                    <a:pt x="787795" y="2919791"/>
                  </a:lnTo>
                  <a:lnTo>
                    <a:pt x="748881" y="2896593"/>
                  </a:lnTo>
                  <a:lnTo>
                    <a:pt x="710704" y="2872341"/>
                  </a:lnTo>
                  <a:lnTo>
                    <a:pt x="673286" y="2847055"/>
                  </a:lnTo>
                  <a:lnTo>
                    <a:pt x="636647" y="2820755"/>
                  </a:lnTo>
                  <a:lnTo>
                    <a:pt x="600808" y="2793464"/>
                  </a:lnTo>
                  <a:lnTo>
                    <a:pt x="565790" y="2765199"/>
                  </a:lnTo>
                  <a:lnTo>
                    <a:pt x="531613" y="2735983"/>
                  </a:lnTo>
                  <a:lnTo>
                    <a:pt x="498299" y="2705836"/>
                  </a:lnTo>
                  <a:lnTo>
                    <a:pt x="465867" y="2674778"/>
                  </a:lnTo>
                  <a:lnTo>
                    <a:pt x="434340" y="2642830"/>
                  </a:lnTo>
                  <a:lnTo>
                    <a:pt x="403737" y="2610012"/>
                  </a:lnTo>
                  <a:lnTo>
                    <a:pt x="374080" y="2576344"/>
                  </a:lnTo>
                  <a:lnTo>
                    <a:pt x="345389" y="2541848"/>
                  </a:lnTo>
                  <a:lnTo>
                    <a:pt x="317685" y="2506543"/>
                  </a:lnTo>
                  <a:lnTo>
                    <a:pt x="290989" y="2470451"/>
                  </a:lnTo>
                  <a:lnTo>
                    <a:pt x="265321" y="2433591"/>
                  </a:lnTo>
                  <a:lnTo>
                    <a:pt x="240703" y="2395984"/>
                  </a:lnTo>
                  <a:lnTo>
                    <a:pt x="217155" y="2357651"/>
                  </a:lnTo>
                  <a:lnTo>
                    <a:pt x="194699" y="2318612"/>
                  </a:lnTo>
                  <a:lnTo>
                    <a:pt x="173353" y="2278887"/>
                  </a:lnTo>
                  <a:lnTo>
                    <a:pt x="153141" y="2238498"/>
                  </a:lnTo>
                  <a:lnTo>
                    <a:pt x="134082" y="2197464"/>
                  </a:lnTo>
                  <a:lnTo>
                    <a:pt x="116197" y="2155806"/>
                  </a:lnTo>
                  <a:lnTo>
                    <a:pt x="99507" y="2113545"/>
                  </a:lnTo>
                  <a:lnTo>
                    <a:pt x="84033" y="2070701"/>
                  </a:lnTo>
                  <a:lnTo>
                    <a:pt x="69795" y="2027294"/>
                  </a:lnTo>
                  <a:lnTo>
                    <a:pt x="56814" y="1983346"/>
                  </a:lnTo>
                  <a:lnTo>
                    <a:pt x="45112" y="1938875"/>
                  </a:lnTo>
                  <a:lnTo>
                    <a:pt x="34709" y="1893904"/>
                  </a:lnTo>
                  <a:lnTo>
                    <a:pt x="25625" y="1848452"/>
                  </a:lnTo>
                  <a:lnTo>
                    <a:pt x="17881" y="1802541"/>
                  </a:lnTo>
                  <a:lnTo>
                    <a:pt x="11499" y="1756189"/>
                  </a:lnTo>
                  <a:lnTo>
                    <a:pt x="6499" y="1709419"/>
                  </a:lnTo>
                  <a:lnTo>
                    <a:pt x="2902" y="1662250"/>
                  </a:lnTo>
                  <a:lnTo>
                    <a:pt x="729" y="1614703"/>
                  </a:lnTo>
                  <a:lnTo>
                    <a:pt x="0" y="1566799"/>
                  </a:lnTo>
                  <a:close/>
                </a:path>
              </a:pathLst>
            </a:custGeom>
            <a:ln w="254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971" y="6032"/>
            <a:ext cx="445198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55" dirty="0">
                <a:solidFill>
                  <a:srgbClr val="0039A6"/>
                </a:solidFill>
                <a:latin typeface="Arial"/>
                <a:cs typeface="Arial"/>
              </a:rPr>
              <a:t>Team</a:t>
            </a:r>
            <a:r>
              <a:rPr sz="4800" spc="-270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0039A6"/>
                </a:solidFill>
                <a:latin typeface="Arial"/>
                <a:cs typeface="Arial"/>
              </a:rPr>
              <a:t>Structure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5834" y="644397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404041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3939" y="1485008"/>
            <a:ext cx="502284" cy="2417445"/>
            <a:chOff x="493939" y="1485008"/>
            <a:chExt cx="502284" cy="2417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81" y="1485008"/>
              <a:ext cx="501783" cy="235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939" y="3713547"/>
              <a:ext cx="235998" cy="1884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2455">
              <a:lnSpc>
                <a:spcPct val="100000"/>
              </a:lnSpc>
              <a:spcBef>
                <a:spcPts val="125"/>
              </a:spcBef>
            </a:pPr>
            <a:r>
              <a:rPr dirty="0"/>
              <a:t>Harshal</a:t>
            </a:r>
            <a:r>
              <a:rPr spc="95" dirty="0"/>
              <a:t> </a:t>
            </a:r>
            <a:r>
              <a:rPr dirty="0"/>
              <a:t>—</a:t>
            </a:r>
            <a:r>
              <a:rPr spc="110" dirty="0"/>
              <a:t> </a:t>
            </a:r>
            <a:r>
              <a:rPr dirty="0"/>
              <a:t>Project</a:t>
            </a:r>
            <a:r>
              <a:rPr spc="65" dirty="0"/>
              <a:t> </a:t>
            </a:r>
            <a:r>
              <a:rPr dirty="0"/>
              <a:t>Lead</a:t>
            </a:r>
            <a:r>
              <a:rPr spc="60" dirty="0"/>
              <a:t> </a:t>
            </a:r>
            <a:r>
              <a:rPr dirty="0"/>
              <a:t>/</a:t>
            </a:r>
            <a:r>
              <a:rPr spc="85" dirty="0"/>
              <a:t> </a:t>
            </a:r>
            <a:r>
              <a:rPr dirty="0"/>
              <a:t>LLM</a:t>
            </a:r>
            <a:r>
              <a:rPr spc="140" dirty="0"/>
              <a:t> </a:t>
            </a:r>
            <a:r>
              <a:rPr spc="-10" dirty="0"/>
              <a:t>Engineer</a:t>
            </a:r>
          </a:p>
          <a:p>
            <a:pPr marL="83820" indent="-78105">
              <a:lnSpc>
                <a:spcPct val="100000"/>
              </a:lnSpc>
              <a:spcBef>
                <a:spcPts val="95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Developed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chatbot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logic</a:t>
            </a:r>
            <a:r>
              <a:rPr b="0" spc="1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using</a:t>
            </a:r>
            <a:r>
              <a:rPr b="0" spc="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GPT-4</a:t>
            </a:r>
            <a:r>
              <a:rPr b="0" spc="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Turbo.</a:t>
            </a:r>
          </a:p>
          <a:p>
            <a:pPr marL="12700" marR="81280" indent="-6985">
              <a:lnSpc>
                <a:spcPts val="1950"/>
              </a:lnSpc>
              <a:spcBef>
                <a:spcPts val="5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	Prepared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architecture</a:t>
            </a:r>
            <a:r>
              <a:rPr b="0" spc="1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1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future</a:t>
            </a:r>
            <a:r>
              <a:rPr b="0" spc="1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LLM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integration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via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OpenAI </a:t>
            </a:r>
            <a:r>
              <a:rPr b="0" spc="-20" dirty="0">
                <a:latin typeface="Calibri"/>
                <a:cs typeface="Calibri"/>
              </a:rPr>
              <a:t>API.</a:t>
            </a:r>
          </a:p>
          <a:p>
            <a:pPr marL="83820" indent="-78105">
              <a:lnSpc>
                <a:spcPts val="1800"/>
              </a:lnSpc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Built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</a:t>
            </a:r>
            <a:r>
              <a:rPr b="0" spc="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interaction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logging</a:t>
            </a:r>
            <a:r>
              <a:rPr b="0" spc="1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session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management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system.</a:t>
            </a:r>
          </a:p>
          <a:p>
            <a:pPr marL="12700" marR="1071880" indent="-6985">
              <a:lnSpc>
                <a:spcPct val="104900"/>
              </a:lnSpc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	Managed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GitHub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repository</a:t>
            </a:r>
            <a:r>
              <a:rPr b="0" spc="2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comprehensive documentation.</a:t>
            </a:r>
          </a:p>
          <a:p>
            <a:pPr marL="83820" indent="-78105">
              <a:lnSpc>
                <a:spcPct val="100000"/>
              </a:lnSpc>
              <a:spcBef>
                <a:spcPts val="2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dirty="0"/>
              <a:t>Alignment:</a:t>
            </a:r>
            <a:r>
              <a:rPr spc="130" dirty="0"/>
              <a:t> </a:t>
            </a:r>
            <a:r>
              <a:rPr b="0" dirty="0">
                <a:latin typeface="Calibri"/>
                <a:cs typeface="Calibri"/>
              </a:rPr>
              <a:t>Core</a:t>
            </a:r>
            <a:r>
              <a:rPr b="0" spc="2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functionality,</a:t>
            </a:r>
            <a:r>
              <a:rPr b="0" spc="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technical</a:t>
            </a:r>
            <a:r>
              <a:rPr b="0" spc="19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optimization.</a:t>
            </a:r>
          </a:p>
          <a:p>
            <a:pPr>
              <a:lnSpc>
                <a:spcPct val="100000"/>
              </a:lnSpc>
              <a:spcBef>
                <a:spcPts val="155"/>
              </a:spcBef>
              <a:buClr>
                <a:srgbClr val="404041"/>
              </a:buClr>
              <a:buFont typeface="Arial MT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332105">
              <a:lnSpc>
                <a:spcPct val="100000"/>
              </a:lnSpc>
            </a:pPr>
            <a:r>
              <a:rPr dirty="0"/>
              <a:t>Full</a:t>
            </a:r>
            <a:r>
              <a:rPr spc="85" dirty="0"/>
              <a:t> </a:t>
            </a:r>
            <a:r>
              <a:rPr dirty="0"/>
              <a:t>Stack</a:t>
            </a:r>
            <a:r>
              <a:rPr spc="95" dirty="0"/>
              <a:t> </a:t>
            </a:r>
            <a:r>
              <a:rPr spc="-10" dirty="0"/>
              <a:t>Developer</a:t>
            </a:r>
          </a:p>
          <a:p>
            <a:pPr marL="83820" indent="-78105">
              <a:lnSpc>
                <a:spcPct val="100000"/>
              </a:lnSpc>
              <a:spcBef>
                <a:spcPts val="2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Built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responsive</a:t>
            </a:r>
            <a:r>
              <a:rPr b="0" spc="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Streamlit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UI</a:t>
            </a:r>
            <a:r>
              <a:rPr b="0" spc="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chatbot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interface.</a:t>
            </a:r>
          </a:p>
          <a:p>
            <a:pPr marL="83820" indent="-78105">
              <a:lnSpc>
                <a:spcPct val="100000"/>
              </a:lnSpc>
              <a:spcBef>
                <a:spcPts val="9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Integrated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frontend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with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backend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API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services.</a:t>
            </a:r>
          </a:p>
          <a:p>
            <a:pPr marL="83820" indent="-78105">
              <a:lnSpc>
                <a:spcPct val="100000"/>
              </a:lnSpc>
              <a:spcBef>
                <a:spcPts val="2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Deployed</a:t>
            </a:r>
            <a:r>
              <a:rPr b="0" spc="1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chatbot</a:t>
            </a:r>
            <a:r>
              <a:rPr b="0" spc="1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Streamlit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Community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Cloud.</a:t>
            </a:r>
          </a:p>
          <a:p>
            <a:pPr marL="83820" indent="-78105">
              <a:lnSpc>
                <a:spcPct val="100000"/>
              </a:lnSpc>
              <a:spcBef>
                <a:spcPts val="9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Set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up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CI/CD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pipeline</a:t>
            </a:r>
            <a:r>
              <a:rPr b="0" spc="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smooth</a:t>
            </a:r>
            <a:r>
              <a:rPr b="0" spc="9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deployment.</a:t>
            </a:r>
          </a:p>
          <a:p>
            <a:pPr marL="83820" indent="-78105">
              <a:lnSpc>
                <a:spcPct val="100000"/>
              </a:lnSpc>
              <a:spcBef>
                <a:spcPts val="2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dirty="0"/>
              <a:t>Alignment:</a:t>
            </a:r>
            <a:r>
              <a:rPr spc="120" dirty="0"/>
              <a:t> </a:t>
            </a:r>
            <a:r>
              <a:rPr b="0" dirty="0">
                <a:latin typeface="Calibri"/>
                <a:cs typeface="Calibri"/>
              </a:rPr>
              <a:t>Polished,</a:t>
            </a:r>
            <a:r>
              <a:rPr b="0" spc="2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efficient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deployment</a:t>
            </a:r>
            <a:r>
              <a:rPr b="0" spc="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experience.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2739" y="1485008"/>
            <a:ext cx="235998" cy="23553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25"/>
              </a:spcBef>
            </a:pPr>
            <a:r>
              <a:rPr dirty="0"/>
              <a:t>UX</a:t>
            </a:r>
            <a:r>
              <a:rPr spc="105" dirty="0"/>
              <a:t> </a:t>
            </a:r>
            <a:r>
              <a:rPr dirty="0"/>
              <a:t>/</a:t>
            </a:r>
            <a:r>
              <a:rPr spc="75" dirty="0"/>
              <a:t> </a:t>
            </a:r>
            <a:r>
              <a:rPr dirty="0"/>
              <a:t>Feedback</a:t>
            </a:r>
            <a:r>
              <a:rPr spc="70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Testing</a:t>
            </a:r>
            <a:r>
              <a:rPr spc="75" dirty="0"/>
              <a:t> </a:t>
            </a:r>
            <a:r>
              <a:rPr spc="-20" dirty="0"/>
              <a:t>Lead</a:t>
            </a:r>
          </a:p>
          <a:p>
            <a:pPr marL="83185" indent="-78105">
              <a:lnSpc>
                <a:spcPct val="100000"/>
              </a:lnSpc>
              <a:spcBef>
                <a:spcPts val="9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Designed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chatbot</a:t>
            </a:r>
            <a:r>
              <a:rPr b="0" spc="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conversation</a:t>
            </a:r>
            <a:r>
              <a:rPr b="0" spc="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flow</a:t>
            </a:r>
            <a:r>
              <a:rPr b="0" spc="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user</a:t>
            </a:r>
            <a:r>
              <a:rPr b="0" spc="2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engagement.</a:t>
            </a:r>
          </a:p>
          <a:p>
            <a:pPr marL="83185" indent="-78105">
              <a:lnSpc>
                <a:spcPct val="100000"/>
              </a:lnSpc>
              <a:spcBef>
                <a:spcPts val="1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Conducted</a:t>
            </a:r>
            <a:r>
              <a:rPr b="0" spc="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user</a:t>
            </a:r>
            <a:r>
              <a:rPr b="0" spc="1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testing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gathered</a:t>
            </a:r>
            <a:r>
              <a:rPr b="0" spc="1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feedback.</a:t>
            </a:r>
          </a:p>
          <a:p>
            <a:pPr marL="83185" indent="-78105">
              <a:lnSpc>
                <a:spcPct val="100000"/>
              </a:lnSpc>
              <a:spcBef>
                <a:spcPts val="9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Analyzed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interaction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logs</a:t>
            </a:r>
            <a:r>
              <a:rPr b="0" spc="20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1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improvement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insights.</a:t>
            </a:r>
          </a:p>
          <a:p>
            <a:pPr marL="83185" indent="-78105">
              <a:lnSpc>
                <a:spcPct val="100000"/>
              </a:lnSpc>
              <a:spcBef>
                <a:spcPts val="1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Provided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UX</a:t>
            </a:r>
            <a:r>
              <a:rPr b="0" spc="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optimization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strategies</a:t>
            </a:r>
            <a:r>
              <a:rPr b="0" spc="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based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1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feedback.</a:t>
            </a:r>
          </a:p>
          <a:p>
            <a:pPr marL="83185" indent="-78105">
              <a:lnSpc>
                <a:spcPct val="100000"/>
              </a:lnSpc>
              <a:spcBef>
                <a:spcPts val="9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dirty="0"/>
              <a:t>Alignment:</a:t>
            </a:r>
            <a:r>
              <a:rPr spc="190" dirty="0"/>
              <a:t> </a:t>
            </a:r>
            <a:r>
              <a:rPr b="0" dirty="0">
                <a:latin typeface="Calibri"/>
                <a:cs typeface="Calibri"/>
              </a:rPr>
              <a:t>Intuitive,</a:t>
            </a:r>
            <a:r>
              <a:rPr b="0" spc="1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user-friendly</a:t>
            </a:r>
            <a:r>
              <a:rPr b="0" spc="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experience.</a:t>
            </a: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404041"/>
              </a:buClr>
              <a:buFont typeface="Arial MT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/>
              <a:t>Collaboration</a:t>
            </a:r>
            <a:r>
              <a:rPr spc="210" dirty="0"/>
              <a:t> </a:t>
            </a:r>
            <a:r>
              <a:rPr spc="-10" dirty="0"/>
              <a:t>Framework</a:t>
            </a:r>
          </a:p>
          <a:p>
            <a:pPr marL="83820" indent="-78105">
              <a:lnSpc>
                <a:spcPct val="100000"/>
              </a:lnSpc>
              <a:spcBef>
                <a:spcPts val="95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Weekly</a:t>
            </a:r>
            <a:r>
              <a:rPr b="0" spc="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team</a:t>
            </a:r>
            <a:r>
              <a:rPr b="0" spc="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meetings</a:t>
            </a:r>
            <a:r>
              <a:rPr b="0" spc="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every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Tuesday</a:t>
            </a:r>
            <a:r>
              <a:rPr b="0" spc="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at</a:t>
            </a:r>
            <a:r>
              <a:rPr b="0" spc="1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10</a:t>
            </a:r>
            <a:r>
              <a:rPr b="0" spc="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AM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(Zoom).</a:t>
            </a:r>
          </a:p>
          <a:p>
            <a:pPr marL="83820" indent="-78105">
              <a:lnSpc>
                <a:spcPct val="100000"/>
              </a:lnSpc>
              <a:spcBef>
                <a:spcPts val="20"/>
              </a:spcBef>
              <a:buSzPct val="93548"/>
              <a:buFont typeface="Arial MT"/>
              <a:buChar char="•"/>
              <a:tabLst>
                <a:tab pos="83820" algn="l"/>
              </a:tabLst>
            </a:pPr>
            <a:r>
              <a:rPr b="0" dirty="0">
                <a:latin typeface="Calibri"/>
                <a:cs typeface="Calibri"/>
              </a:rPr>
              <a:t>Integration</a:t>
            </a:r>
            <a:r>
              <a:rPr b="0" spc="1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checkpoints</a:t>
            </a:r>
            <a:r>
              <a:rPr b="0" spc="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every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Friday.</a:t>
            </a:r>
          </a:p>
          <a:p>
            <a:pPr marL="12700" marR="5080" indent="-7620">
              <a:lnSpc>
                <a:spcPct val="105000"/>
              </a:lnSpc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	Team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consensus</a:t>
            </a:r>
            <a:r>
              <a:rPr b="0" spc="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major</a:t>
            </a:r>
            <a:r>
              <a:rPr b="0" spc="1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decisions</a:t>
            </a:r>
            <a:r>
              <a:rPr b="0" spc="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(Harshal</a:t>
            </a:r>
            <a:r>
              <a:rPr b="0" spc="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as</a:t>
            </a:r>
            <a:r>
              <a:rPr b="0" spc="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final</a:t>
            </a:r>
            <a:r>
              <a:rPr b="0" spc="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decision authority).</a:t>
            </a:r>
          </a:p>
          <a:p>
            <a:pPr marL="83185" indent="-78105">
              <a:lnSpc>
                <a:spcPct val="100000"/>
              </a:lnSpc>
              <a:spcBef>
                <a:spcPts val="1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GitHub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Wiki</a:t>
            </a:r>
            <a:r>
              <a:rPr b="0" spc="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documentation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progress</a:t>
            </a:r>
            <a:r>
              <a:rPr b="0" spc="229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tracking.</a:t>
            </a:r>
          </a:p>
          <a:p>
            <a:pPr marL="12700" marR="49530" indent="-7620">
              <a:lnSpc>
                <a:spcPct val="100899"/>
              </a:lnSpc>
              <a:spcBef>
                <a:spcPts val="75"/>
              </a:spcBef>
              <a:buSzPct val="93548"/>
              <a:buFont typeface="Arial MT"/>
              <a:buChar char="•"/>
              <a:tabLst>
                <a:tab pos="83185" algn="l"/>
              </a:tabLst>
            </a:pPr>
            <a:r>
              <a:rPr b="0" dirty="0">
                <a:latin typeface="Calibri"/>
                <a:cs typeface="Calibri"/>
              </a:rPr>
              <a:t>	Bi-weekly</a:t>
            </a:r>
            <a:r>
              <a:rPr b="0" spc="1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user</a:t>
            </a:r>
            <a:r>
              <a:rPr b="0" spc="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feedback</a:t>
            </a:r>
            <a:r>
              <a:rPr b="0" spc="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reports</a:t>
            </a:r>
            <a:r>
              <a:rPr b="0" spc="1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are</a:t>
            </a:r>
            <a:r>
              <a:rPr b="0" spc="1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analyzed</a:t>
            </a:r>
            <a:r>
              <a:rPr b="0" spc="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continuous </a:t>
            </a:r>
            <a:r>
              <a:rPr b="0" dirty="0">
                <a:latin typeface="Calibri"/>
                <a:cs typeface="Calibri"/>
              </a:rPr>
              <a:t>UX</a:t>
            </a:r>
            <a:r>
              <a:rPr b="0" spc="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improvements.</a:t>
            </a:r>
          </a:p>
        </p:txBody>
      </p:sp>
      <p:sp>
        <p:nvSpPr>
          <p:cNvPr id="10" name="object 10"/>
          <p:cNvSpPr/>
          <p:nvPr/>
        </p:nvSpPr>
        <p:spPr>
          <a:xfrm>
            <a:off x="195262" y="1176337"/>
            <a:ext cx="11572875" cy="4752975"/>
          </a:xfrm>
          <a:custGeom>
            <a:avLst/>
            <a:gdLst/>
            <a:ahLst/>
            <a:cxnLst/>
            <a:rect l="l" t="t" r="r" b="b"/>
            <a:pathLst>
              <a:path w="11572875" h="4752975">
                <a:moveTo>
                  <a:pt x="0" y="4752975"/>
                </a:moveTo>
                <a:lnTo>
                  <a:pt x="11572875" y="4752975"/>
                </a:lnTo>
                <a:lnTo>
                  <a:pt x="11572875" y="0"/>
                </a:lnTo>
                <a:lnTo>
                  <a:pt x="0" y="0"/>
                </a:lnTo>
                <a:lnTo>
                  <a:pt x="0" y="4752975"/>
                </a:lnTo>
                <a:close/>
              </a:path>
            </a:pathLst>
          </a:custGeom>
          <a:ln w="12700">
            <a:solidFill>
              <a:srgbClr val="0012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5379" y="72008"/>
            <a:ext cx="4274185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600" i="1" dirty="0">
                <a:solidFill>
                  <a:srgbClr val="0039A6"/>
                </a:solidFill>
                <a:latin typeface="Arial"/>
                <a:cs typeface="Arial"/>
              </a:rPr>
              <a:t>Live</a:t>
            </a:r>
            <a:r>
              <a:rPr sz="6600" i="1" spc="-45" dirty="0">
                <a:solidFill>
                  <a:srgbClr val="0039A6"/>
                </a:solidFill>
                <a:latin typeface="Arial"/>
                <a:cs typeface="Arial"/>
              </a:rPr>
              <a:t> </a:t>
            </a:r>
            <a:r>
              <a:rPr sz="6600" i="1" spc="-20" dirty="0">
                <a:solidFill>
                  <a:srgbClr val="0039A6"/>
                </a:solidFill>
                <a:latin typeface="Arial"/>
                <a:cs typeface="Arial"/>
              </a:rPr>
              <a:t>Demo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94651" y="2617851"/>
            <a:ext cx="2841625" cy="2717800"/>
            <a:chOff x="7494651" y="2617851"/>
            <a:chExt cx="2841625" cy="271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1001" y="2624201"/>
              <a:ext cx="2828798" cy="27049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01001" y="2624201"/>
              <a:ext cx="2828925" cy="2705100"/>
            </a:xfrm>
            <a:custGeom>
              <a:avLst/>
              <a:gdLst/>
              <a:ahLst/>
              <a:cxnLst/>
              <a:rect l="l" t="t" r="r" b="b"/>
              <a:pathLst>
                <a:path w="2828925" h="2705100">
                  <a:moveTo>
                    <a:pt x="0" y="1352550"/>
                  </a:moveTo>
                  <a:lnTo>
                    <a:pt x="855" y="1305064"/>
                  </a:lnTo>
                  <a:lnTo>
                    <a:pt x="3402" y="1257990"/>
                  </a:lnTo>
                  <a:lnTo>
                    <a:pt x="7613" y="1211354"/>
                  </a:lnTo>
                  <a:lnTo>
                    <a:pt x="13460" y="1165183"/>
                  </a:lnTo>
                  <a:lnTo>
                    <a:pt x="20914" y="1119503"/>
                  </a:lnTo>
                  <a:lnTo>
                    <a:pt x="29949" y="1074341"/>
                  </a:lnTo>
                  <a:lnTo>
                    <a:pt x="40535" y="1029725"/>
                  </a:lnTo>
                  <a:lnTo>
                    <a:pt x="52644" y="985681"/>
                  </a:lnTo>
                  <a:lnTo>
                    <a:pt x="66249" y="942235"/>
                  </a:lnTo>
                  <a:lnTo>
                    <a:pt x="81322" y="899416"/>
                  </a:lnTo>
                  <a:lnTo>
                    <a:pt x="97834" y="857248"/>
                  </a:lnTo>
                  <a:lnTo>
                    <a:pt x="115758" y="815760"/>
                  </a:lnTo>
                  <a:lnTo>
                    <a:pt x="135065" y="774978"/>
                  </a:lnTo>
                  <a:lnTo>
                    <a:pt x="155728" y="734929"/>
                  </a:lnTo>
                  <a:lnTo>
                    <a:pt x="177717" y="695640"/>
                  </a:lnTo>
                  <a:lnTo>
                    <a:pt x="201006" y="657137"/>
                  </a:lnTo>
                  <a:lnTo>
                    <a:pt x="225567" y="619448"/>
                  </a:lnTo>
                  <a:lnTo>
                    <a:pt x="251370" y="582598"/>
                  </a:lnTo>
                  <a:lnTo>
                    <a:pt x="278389" y="546616"/>
                  </a:lnTo>
                  <a:lnTo>
                    <a:pt x="306594" y="511528"/>
                  </a:lnTo>
                  <a:lnTo>
                    <a:pt x="335959" y="477360"/>
                  </a:lnTo>
                  <a:lnTo>
                    <a:pt x="366455" y="444140"/>
                  </a:lnTo>
                  <a:lnTo>
                    <a:pt x="398053" y="411894"/>
                  </a:lnTo>
                  <a:lnTo>
                    <a:pt x="430727" y="380649"/>
                  </a:lnTo>
                  <a:lnTo>
                    <a:pt x="464448" y="350432"/>
                  </a:lnTo>
                  <a:lnTo>
                    <a:pt x="499187" y="321269"/>
                  </a:lnTo>
                  <a:lnTo>
                    <a:pt x="534917" y="293189"/>
                  </a:lnTo>
                  <a:lnTo>
                    <a:pt x="571610" y="266216"/>
                  </a:lnTo>
                  <a:lnTo>
                    <a:pt x="609238" y="240379"/>
                  </a:lnTo>
                  <a:lnTo>
                    <a:pt x="647772" y="215704"/>
                  </a:lnTo>
                  <a:lnTo>
                    <a:pt x="687185" y="192217"/>
                  </a:lnTo>
                  <a:lnTo>
                    <a:pt x="727448" y="169947"/>
                  </a:lnTo>
                  <a:lnTo>
                    <a:pt x="768534" y="148919"/>
                  </a:lnTo>
                  <a:lnTo>
                    <a:pt x="810415" y="129160"/>
                  </a:lnTo>
                  <a:lnTo>
                    <a:pt x="853061" y="110697"/>
                  </a:lnTo>
                  <a:lnTo>
                    <a:pt x="896447" y="93557"/>
                  </a:lnTo>
                  <a:lnTo>
                    <a:pt x="940542" y="77766"/>
                  </a:lnTo>
                  <a:lnTo>
                    <a:pt x="985320" y="63353"/>
                  </a:lnTo>
                  <a:lnTo>
                    <a:pt x="1030753" y="50342"/>
                  </a:lnTo>
                  <a:lnTo>
                    <a:pt x="1076811" y="38762"/>
                  </a:lnTo>
                  <a:lnTo>
                    <a:pt x="1123468" y="28639"/>
                  </a:lnTo>
                  <a:lnTo>
                    <a:pt x="1170694" y="20000"/>
                  </a:lnTo>
                  <a:lnTo>
                    <a:pt x="1218463" y="12871"/>
                  </a:lnTo>
                  <a:lnTo>
                    <a:pt x="1266746" y="7280"/>
                  </a:lnTo>
                  <a:lnTo>
                    <a:pt x="1315515" y="3253"/>
                  </a:lnTo>
                  <a:lnTo>
                    <a:pt x="1364742" y="817"/>
                  </a:lnTo>
                  <a:lnTo>
                    <a:pt x="1414399" y="0"/>
                  </a:lnTo>
                  <a:lnTo>
                    <a:pt x="1464055" y="817"/>
                  </a:lnTo>
                  <a:lnTo>
                    <a:pt x="1513283" y="3253"/>
                  </a:lnTo>
                  <a:lnTo>
                    <a:pt x="1562052" y="7280"/>
                  </a:lnTo>
                  <a:lnTo>
                    <a:pt x="1610336" y="12871"/>
                  </a:lnTo>
                  <a:lnTo>
                    <a:pt x="1658107" y="20000"/>
                  </a:lnTo>
                  <a:lnTo>
                    <a:pt x="1705335" y="28639"/>
                  </a:lnTo>
                  <a:lnTo>
                    <a:pt x="1751994" y="38762"/>
                  </a:lnTo>
                  <a:lnTo>
                    <a:pt x="1798054" y="50342"/>
                  </a:lnTo>
                  <a:lnTo>
                    <a:pt x="1843489" y="63353"/>
                  </a:lnTo>
                  <a:lnTo>
                    <a:pt x="1888269" y="77766"/>
                  </a:lnTo>
                  <a:lnTo>
                    <a:pt x="1932368" y="93557"/>
                  </a:lnTo>
                  <a:lnTo>
                    <a:pt x="1975756" y="110697"/>
                  </a:lnTo>
                  <a:lnTo>
                    <a:pt x="2018406" y="129160"/>
                  </a:lnTo>
                  <a:lnTo>
                    <a:pt x="2060290" y="148919"/>
                  </a:lnTo>
                  <a:lnTo>
                    <a:pt x="2101379" y="169947"/>
                  </a:lnTo>
                  <a:lnTo>
                    <a:pt x="2141646" y="192217"/>
                  </a:lnTo>
                  <a:lnTo>
                    <a:pt x="2181063" y="215704"/>
                  </a:lnTo>
                  <a:lnTo>
                    <a:pt x="2219601" y="240379"/>
                  </a:lnTo>
                  <a:lnTo>
                    <a:pt x="2257233" y="266216"/>
                  </a:lnTo>
                  <a:lnTo>
                    <a:pt x="2293929" y="293189"/>
                  </a:lnTo>
                  <a:lnTo>
                    <a:pt x="2329663" y="321269"/>
                  </a:lnTo>
                  <a:lnTo>
                    <a:pt x="2364407" y="350432"/>
                  </a:lnTo>
                  <a:lnTo>
                    <a:pt x="2398131" y="380649"/>
                  </a:lnTo>
                  <a:lnTo>
                    <a:pt x="2430809" y="411894"/>
                  </a:lnTo>
                  <a:lnTo>
                    <a:pt x="2462412" y="444140"/>
                  </a:lnTo>
                  <a:lnTo>
                    <a:pt x="2492912" y="477360"/>
                  </a:lnTo>
                  <a:lnTo>
                    <a:pt x="2522280" y="511528"/>
                  </a:lnTo>
                  <a:lnTo>
                    <a:pt x="2550490" y="546616"/>
                  </a:lnTo>
                  <a:lnTo>
                    <a:pt x="2577512" y="582598"/>
                  </a:lnTo>
                  <a:lnTo>
                    <a:pt x="2603320" y="619448"/>
                  </a:lnTo>
                  <a:lnTo>
                    <a:pt x="2627884" y="657137"/>
                  </a:lnTo>
                  <a:lnTo>
                    <a:pt x="2651176" y="695640"/>
                  </a:lnTo>
                  <a:lnTo>
                    <a:pt x="2673169" y="734929"/>
                  </a:lnTo>
                  <a:lnTo>
                    <a:pt x="2693835" y="774978"/>
                  </a:lnTo>
                  <a:lnTo>
                    <a:pt x="2713145" y="815760"/>
                  </a:lnTo>
                  <a:lnTo>
                    <a:pt x="2731072" y="857248"/>
                  </a:lnTo>
                  <a:lnTo>
                    <a:pt x="2747587" y="899416"/>
                  </a:lnTo>
                  <a:lnTo>
                    <a:pt x="2762662" y="942235"/>
                  </a:lnTo>
                  <a:lnTo>
                    <a:pt x="2776270" y="985681"/>
                  </a:lnTo>
                  <a:lnTo>
                    <a:pt x="2788382" y="1029725"/>
                  </a:lnTo>
                  <a:lnTo>
                    <a:pt x="2798970" y="1074341"/>
                  </a:lnTo>
                  <a:lnTo>
                    <a:pt x="2808006" y="1119503"/>
                  </a:lnTo>
                  <a:lnTo>
                    <a:pt x="2815462" y="1165183"/>
                  </a:lnTo>
                  <a:lnTo>
                    <a:pt x="2821310" y="1211354"/>
                  </a:lnTo>
                  <a:lnTo>
                    <a:pt x="2825521" y="1257990"/>
                  </a:lnTo>
                  <a:lnTo>
                    <a:pt x="2828069" y="1305064"/>
                  </a:lnTo>
                  <a:lnTo>
                    <a:pt x="2828925" y="1352550"/>
                  </a:lnTo>
                  <a:lnTo>
                    <a:pt x="2828069" y="1400027"/>
                  </a:lnTo>
                  <a:lnTo>
                    <a:pt x="2825521" y="1447094"/>
                  </a:lnTo>
                  <a:lnTo>
                    <a:pt x="2821310" y="1493723"/>
                  </a:lnTo>
                  <a:lnTo>
                    <a:pt x="2815462" y="1539889"/>
                  </a:lnTo>
                  <a:lnTo>
                    <a:pt x="2808006" y="1585564"/>
                  </a:lnTo>
                  <a:lnTo>
                    <a:pt x="2798970" y="1630721"/>
                  </a:lnTo>
                  <a:lnTo>
                    <a:pt x="2788382" y="1675333"/>
                  </a:lnTo>
                  <a:lnTo>
                    <a:pt x="2776270" y="1719373"/>
                  </a:lnTo>
                  <a:lnTo>
                    <a:pt x="2762662" y="1762816"/>
                  </a:lnTo>
                  <a:lnTo>
                    <a:pt x="2747587" y="1805633"/>
                  </a:lnTo>
                  <a:lnTo>
                    <a:pt x="2731072" y="1847798"/>
                  </a:lnTo>
                  <a:lnTo>
                    <a:pt x="2713145" y="1889285"/>
                  </a:lnTo>
                  <a:lnTo>
                    <a:pt x="2693835" y="1930066"/>
                  </a:lnTo>
                  <a:lnTo>
                    <a:pt x="2673169" y="1970114"/>
                  </a:lnTo>
                  <a:lnTo>
                    <a:pt x="2651176" y="2009403"/>
                  </a:lnTo>
                  <a:lnTo>
                    <a:pt x="2627884" y="2047906"/>
                  </a:lnTo>
                  <a:lnTo>
                    <a:pt x="2603320" y="2085595"/>
                  </a:lnTo>
                  <a:lnTo>
                    <a:pt x="2577512" y="2122445"/>
                  </a:lnTo>
                  <a:lnTo>
                    <a:pt x="2550490" y="2158428"/>
                  </a:lnTo>
                  <a:lnTo>
                    <a:pt x="2522280" y="2193518"/>
                  </a:lnTo>
                  <a:lnTo>
                    <a:pt x="2492912" y="2227687"/>
                  </a:lnTo>
                  <a:lnTo>
                    <a:pt x="2462412" y="2260909"/>
                  </a:lnTo>
                  <a:lnTo>
                    <a:pt x="2430809" y="2293157"/>
                  </a:lnTo>
                  <a:lnTo>
                    <a:pt x="2398131" y="2324404"/>
                  </a:lnTo>
                  <a:lnTo>
                    <a:pt x="2364407" y="2354623"/>
                  </a:lnTo>
                  <a:lnTo>
                    <a:pt x="2329663" y="2383788"/>
                  </a:lnTo>
                  <a:lnTo>
                    <a:pt x="2293929" y="2411871"/>
                  </a:lnTo>
                  <a:lnTo>
                    <a:pt x="2257233" y="2438846"/>
                  </a:lnTo>
                  <a:lnTo>
                    <a:pt x="2219601" y="2464686"/>
                  </a:lnTo>
                  <a:lnTo>
                    <a:pt x="2181063" y="2489363"/>
                  </a:lnTo>
                  <a:lnTo>
                    <a:pt x="2141646" y="2512852"/>
                  </a:lnTo>
                  <a:lnTo>
                    <a:pt x="2101379" y="2535126"/>
                  </a:lnTo>
                  <a:lnTo>
                    <a:pt x="2060290" y="2556157"/>
                  </a:lnTo>
                  <a:lnTo>
                    <a:pt x="2018406" y="2575918"/>
                  </a:lnTo>
                  <a:lnTo>
                    <a:pt x="1975756" y="2594384"/>
                  </a:lnTo>
                  <a:lnTo>
                    <a:pt x="1932368" y="2611526"/>
                  </a:lnTo>
                  <a:lnTo>
                    <a:pt x="1888269" y="2627319"/>
                  </a:lnTo>
                  <a:lnTo>
                    <a:pt x="1843489" y="2641735"/>
                  </a:lnTo>
                  <a:lnTo>
                    <a:pt x="1798054" y="2654747"/>
                  </a:lnTo>
                  <a:lnTo>
                    <a:pt x="1751994" y="2666329"/>
                  </a:lnTo>
                  <a:lnTo>
                    <a:pt x="1705335" y="2676454"/>
                  </a:lnTo>
                  <a:lnTo>
                    <a:pt x="1658107" y="2685095"/>
                  </a:lnTo>
                  <a:lnTo>
                    <a:pt x="1610336" y="2692225"/>
                  </a:lnTo>
                  <a:lnTo>
                    <a:pt x="1562052" y="2697817"/>
                  </a:lnTo>
                  <a:lnTo>
                    <a:pt x="1513283" y="2701845"/>
                  </a:lnTo>
                  <a:lnTo>
                    <a:pt x="1464055" y="2704281"/>
                  </a:lnTo>
                  <a:lnTo>
                    <a:pt x="1414399" y="2705100"/>
                  </a:lnTo>
                  <a:lnTo>
                    <a:pt x="1364742" y="2704281"/>
                  </a:lnTo>
                  <a:lnTo>
                    <a:pt x="1315515" y="2701845"/>
                  </a:lnTo>
                  <a:lnTo>
                    <a:pt x="1266746" y="2697817"/>
                  </a:lnTo>
                  <a:lnTo>
                    <a:pt x="1218463" y="2692225"/>
                  </a:lnTo>
                  <a:lnTo>
                    <a:pt x="1170694" y="2685095"/>
                  </a:lnTo>
                  <a:lnTo>
                    <a:pt x="1123468" y="2676454"/>
                  </a:lnTo>
                  <a:lnTo>
                    <a:pt x="1076811" y="2666329"/>
                  </a:lnTo>
                  <a:lnTo>
                    <a:pt x="1030753" y="2654747"/>
                  </a:lnTo>
                  <a:lnTo>
                    <a:pt x="985320" y="2641735"/>
                  </a:lnTo>
                  <a:lnTo>
                    <a:pt x="940542" y="2627319"/>
                  </a:lnTo>
                  <a:lnTo>
                    <a:pt x="896447" y="2611526"/>
                  </a:lnTo>
                  <a:lnTo>
                    <a:pt x="853061" y="2594384"/>
                  </a:lnTo>
                  <a:lnTo>
                    <a:pt x="810415" y="2575918"/>
                  </a:lnTo>
                  <a:lnTo>
                    <a:pt x="768534" y="2556157"/>
                  </a:lnTo>
                  <a:lnTo>
                    <a:pt x="727448" y="2535126"/>
                  </a:lnTo>
                  <a:lnTo>
                    <a:pt x="687185" y="2512852"/>
                  </a:lnTo>
                  <a:lnTo>
                    <a:pt x="647772" y="2489363"/>
                  </a:lnTo>
                  <a:lnTo>
                    <a:pt x="609238" y="2464686"/>
                  </a:lnTo>
                  <a:lnTo>
                    <a:pt x="571610" y="2438846"/>
                  </a:lnTo>
                  <a:lnTo>
                    <a:pt x="534917" y="2411871"/>
                  </a:lnTo>
                  <a:lnTo>
                    <a:pt x="499187" y="2383788"/>
                  </a:lnTo>
                  <a:lnTo>
                    <a:pt x="464448" y="2354623"/>
                  </a:lnTo>
                  <a:lnTo>
                    <a:pt x="430727" y="2324404"/>
                  </a:lnTo>
                  <a:lnTo>
                    <a:pt x="398053" y="2293157"/>
                  </a:lnTo>
                  <a:lnTo>
                    <a:pt x="366455" y="2260909"/>
                  </a:lnTo>
                  <a:lnTo>
                    <a:pt x="335959" y="2227687"/>
                  </a:lnTo>
                  <a:lnTo>
                    <a:pt x="306594" y="2193518"/>
                  </a:lnTo>
                  <a:lnTo>
                    <a:pt x="278389" y="2158428"/>
                  </a:lnTo>
                  <a:lnTo>
                    <a:pt x="251370" y="2122445"/>
                  </a:lnTo>
                  <a:lnTo>
                    <a:pt x="225567" y="2085595"/>
                  </a:lnTo>
                  <a:lnTo>
                    <a:pt x="201006" y="2047906"/>
                  </a:lnTo>
                  <a:lnTo>
                    <a:pt x="177717" y="2009403"/>
                  </a:lnTo>
                  <a:lnTo>
                    <a:pt x="155728" y="1970114"/>
                  </a:lnTo>
                  <a:lnTo>
                    <a:pt x="135065" y="1930066"/>
                  </a:lnTo>
                  <a:lnTo>
                    <a:pt x="115758" y="1889285"/>
                  </a:lnTo>
                  <a:lnTo>
                    <a:pt x="97834" y="1847798"/>
                  </a:lnTo>
                  <a:lnTo>
                    <a:pt x="81322" y="1805633"/>
                  </a:lnTo>
                  <a:lnTo>
                    <a:pt x="66249" y="1762816"/>
                  </a:lnTo>
                  <a:lnTo>
                    <a:pt x="52644" y="1719373"/>
                  </a:lnTo>
                  <a:lnTo>
                    <a:pt x="40535" y="1675333"/>
                  </a:lnTo>
                  <a:lnTo>
                    <a:pt x="29949" y="1630721"/>
                  </a:lnTo>
                  <a:lnTo>
                    <a:pt x="20914" y="1585564"/>
                  </a:lnTo>
                  <a:lnTo>
                    <a:pt x="13460" y="1539889"/>
                  </a:lnTo>
                  <a:lnTo>
                    <a:pt x="7613" y="1493723"/>
                  </a:lnTo>
                  <a:lnTo>
                    <a:pt x="3402" y="1447094"/>
                  </a:lnTo>
                  <a:lnTo>
                    <a:pt x="855" y="1400027"/>
                  </a:lnTo>
                  <a:lnTo>
                    <a:pt x="0" y="1352550"/>
                  </a:lnTo>
                  <a:close/>
                </a:path>
              </a:pathLst>
            </a:custGeom>
            <a:ln w="12700">
              <a:solidFill>
                <a:srgbClr val="ECE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0331" y="4868545"/>
            <a:ext cx="3027045" cy="11855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" marR="5080" indent="-57785">
              <a:lnSpc>
                <a:spcPts val="4350"/>
              </a:lnSpc>
              <a:spcBef>
                <a:spcPts val="600"/>
              </a:spcBef>
            </a:pPr>
            <a:r>
              <a:rPr sz="3950" b="1" spc="-120" dirty="0">
                <a:solidFill>
                  <a:srgbClr val="0D2841"/>
                </a:solidFill>
                <a:latin typeface="Trebuchet MS"/>
                <a:cs typeface="Trebuchet MS"/>
              </a:rPr>
              <a:t>Screenshot</a:t>
            </a:r>
            <a:r>
              <a:rPr sz="3950" b="1" spc="-345" dirty="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sz="3950" b="1" spc="-110" dirty="0">
                <a:solidFill>
                  <a:srgbClr val="0D2841"/>
                </a:solidFill>
                <a:latin typeface="Trebuchet MS"/>
                <a:cs typeface="Trebuchet MS"/>
              </a:rPr>
              <a:t>of </a:t>
            </a:r>
            <a:r>
              <a:rPr sz="3950" b="1" spc="-220" dirty="0">
                <a:solidFill>
                  <a:srgbClr val="0D2841"/>
                </a:solidFill>
                <a:latin typeface="Trebuchet MS"/>
                <a:cs typeface="Trebuchet MS"/>
              </a:rPr>
              <a:t>Project</a:t>
            </a:r>
            <a:r>
              <a:rPr sz="3950" b="1" spc="-315" dirty="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sz="3950" b="1" spc="-55" dirty="0">
                <a:solidFill>
                  <a:srgbClr val="0D2841"/>
                </a:solidFill>
                <a:latin typeface="Trebuchet MS"/>
                <a:cs typeface="Trebuchet MS"/>
              </a:rPr>
              <a:t>Demo</a:t>
            </a:r>
            <a:endParaRPr sz="39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5325" y="0"/>
            <a:ext cx="3876675" cy="4038600"/>
            <a:chOff x="8315325" y="0"/>
            <a:chExt cx="3876675" cy="4038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5325" y="0"/>
              <a:ext cx="3876675" cy="40385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4850" y="0"/>
              <a:ext cx="3867150" cy="38004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33375" y="476250"/>
            <a:ext cx="7096125" cy="5905500"/>
            <a:chOff x="333375" y="476250"/>
            <a:chExt cx="7096125" cy="5905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5" y="476250"/>
              <a:ext cx="7096125" cy="4619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375" y="5133975"/>
              <a:ext cx="7096125" cy="1247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2114" y="916558"/>
              <a:ext cx="112522" cy="23393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12865" y="661606"/>
            <a:ext cx="11607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200" b="1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i="1" spc="-5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 name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0254" y="2090991"/>
            <a:ext cx="2860675" cy="360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sz="11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100" b="1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100" b="1" i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email</a:t>
            </a:r>
            <a:r>
              <a:rPr sz="110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proceed,</a:t>
            </a:r>
            <a:r>
              <a:rPr sz="1100" b="1" i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5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100" b="1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1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100" b="1" i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reach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300"/>
              </a:lnSpc>
            </a:pPr>
            <a:r>
              <a:rPr sz="1100" b="1" i="1" spc="-35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sz="1100" b="1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0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candidates.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8350" y="2274951"/>
            <a:ext cx="2967990" cy="581025"/>
          </a:xfrm>
          <a:custGeom>
            <a:avLst/>
            <a:gdLst/>
            <a:ahLst/>
            <a:cxnLst/>
            <a:rect l="l" t="t" r="r" b="b"/>
            <a:pathLst>
              <a:path w="2967990" h="581025">
                <a:moveTo>
                  <a:pt x="67945" y="506095"/>
                </a:moveTo>
                <a:lnTo>
                  <a:pt x="0" y="557402"/>
                </a:lnTo>
                <a:lnTo>
                  <a:pt x="81787" y="581025"/>
                </a:lnTo>
                <a:lnTo>
                  <a:pt x="76438" y="552069"/>
                </a:lnTo>
                <a:lnTo>
                  <a:pt x="63500" y="552069"/>
                </a:lnTo>
                <a:lnTo>
                  <a:pt x="61214" y="539623"/>
                </a:lnTo>
                <a:lnTo>
                  <a:pt x="73710" y="537301"/>
                </a:lnTo>
                <a:lnTo>
                  <a:pt x="67945" y="506095"/>
                </a:lnTo>
                <a:close/>
              </a:path>
              <a:path w="2967990" h="581025">
                <a:moveTo>
                  <a:pt x="73710" y="537301"/>
                </a:moveTo>
                <a:lnTo>
                  <a:pt x="61214" y="539623"/>
                </a:lnTo>
                <a:lnTo>
                  <a:pt x="63500" y="552069"/>
                </a:lnTo>
                <a:lnTo>
                  <a:pt x="76009" y="549745"/>
                </a:lnTo>
                <a:lnTo>
                  <a:pt x="73710" y="537301"/>
                </a:lnTo>
                <a:close/>
              </a:path>
              <a:path w="2967990" h="581025">
                <a:moveTo>
                  <a:pt x="76009" y="549745"/>
                </a:moveTo>
                <a:lnTo>
                  <a:pt x="63500" y="552069"/>
                </a:lnTo>
                <a:lnTo>
                  <a:pt x="76438" y="552069"/>
                </a:lnTo>
                <a:lnTo>
                  <a:pt x="76009" y="549745"/>
                </a:lnTo>
                <a:close/>
              </a:path>
              <a:path w="2967990" h="581025">
                <a:moveTo>
                  <a:pt x="2965450" y="0"/>
                </a:moveTo>
                <a:lnTo>
                  <a:pt x="73710" y="537301"/>
                </a:lnTo>
                <a:lnTo>
                  <a:pt x="76009" y="549745"/>
                </a:lnTo>
                <a:lnTo>
                  <a:pt x="2967736" y="12573"/>
                </a:lnTo>
                <a:lnTo>
                  <a:pt x="2965450" y="0"/>
                </a:lnTo>
                <a:close/>
              </a:path>
            </a:pathLst>
          </a:custGeom>
          <a:solidFill>
            <a:srgbClr val="4EA72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443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MT</vt:lpstr>
      <vt:lpstr>Calibri</vt:lpstr>
      <vt:lpstr>Trebuchet MS</vt:lpstr>
      <vt:lpstr>Office Theme</vt:lpstr>
      <vt:lpstr>Panther Bot</vt:lpstr>
      <vt:lpstr>Panther Bot: Elevating Student Program Discovery</vt:lpstr>
      <vt:lpstr>Inside Panther Bot: Unveiling Its Cutting-Edge Tech Stack</vt:lpstr>
      <vt:lpstr>Core Technologies</vt:lpstr>
      <vt:lpstr>Hosting &amp; Infrastructure</vt:lpstr>
      <vt:lpstr>Team Behind Panther Bot</vt:lpstr>
      <vt:lpstr>Team Structure</vt:lpstr>
      <vt:lpstr>Live Demo</vt:lpstr>
      <vt:lpstr>PowerPoint Presentation</vt:lpstr>
      <vt:lpstr>Screenshot of Project Demo</vt:lpstr>
      <vt:lpstr>Screenshot of Project Demo</vt:lpstr>
      <vt:lpstr>Thank you We invite GSU to pilot Panther Bot, integrate it into the university website, gather user feedback, and expand its use to all student programs.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Abhay</dc:creator>
  <cp:lastModifiedBy>Abhay Prabhakar</cp:lastModifiedBy>
  <cp:revision>1</cp:revision>
  <dcterms:created xsi:type="dcterms:W3CDTF">2025-08-29T22:50:33Z</dcterms:created>
  <dcterms:modified xsi:type="dcterms:W3CDTF">2025-08-29T22:51:59Z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2025-05-07T00:00:00Z</vt:filetime>
  </property>
  <property fmtid="{D5CDD505-2E9C-101B-9397-08002B2CF9AE}" pid="3" name="LastSaved">
    <vt:filetime>2025-08-29T00:00:00Z</vt:filetime>
  </property>
</Properties>
</file>